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Default Extension="tiff" ContentType="image/tiff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948" r:id="rId4"/>
    <p:sldMasterId id="2147483994" r:id="rId5"/>
  </p:sldMasterIdLst>
  <p:notesMasterIdLst>
    <p:notesMasterId r:id="rId14"/>
  </p:notesMasterIdLst>
  <p:handoutMasterIdLst>
    <p:handoutMasterId r:id="rId15"/>
  </p:handoutMasterIdLst>
  <p:sldIdLst>
    <p:sldId id="287" r:id="rId6"/>
    <p:sldId id="288" r:id="rId7"/>
    <p:sldId id="281" r:id="rId8"/>
    <p:sldId id="282" r:id="rId9"/>
    <p:sldId id="291" r:id="rId10"/>
    <p:sldId id="286" r:id="rId11"/>
    <p:sldId id="290" r:id="rId12"/>
    <p:sldId id="279" r:id="rId13"/>
  </p:sldIdLst>
  <p:sldSz cx="12188825" cy="6858000"/>
  <p:notesSz cx="68580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05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85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67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48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kimwo" initials="k" lastIdx="8" clrIdx="0"/>
  <p:cmAuthor id="1" name="Josiah Slifer" initials="J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75B0"/>
    <a:srgbClr val="7F7F7F"/>
    <a:srgbClr val="4D4F53"/>
    <a:srgbClr val="474747"/>
    <a:srgbClr val="5E5E5E"/>
    <a:srgbClr val="000000"/>
    <a:srgbClr val="E98300"/>
    <a:srgbClr val="525252"/>
    <a:srgbClr val="565656"/>
    <a:srgbClr val="5A5A5A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8323" autoAdjust="0"/>
    <p:restoredTop sz="98869" autoAdjust="0"/>
  </p:normalViewPr>
  <p:slideViewPr>
    <p:cSldViewPr snapToGrid="0">
      <p:cViewPr varScale="1">
        <p:scale>
          <a:sx n="99" d="100"/>
          <a:sy n="99" d="100"/>
        </p:scale>
        <p:origin x="-632" y="-104"/>
      </p:cViewPr>
      <p:guideLst>
        <p:guide orient="horz" pos="1554"/>
        <p:guide orient="horz" pos="2698"/>
        <p:guide orient="horz" pos="3497"/>
        <p:guide orient="horz" pos="1045"/>
        <p:guide orient="horz" pos="2160"/>
        <p:guide orient="horz" pos="3463"/>
        <p:guide orient="horz" pos="4256"/>
        <p:guide pos="3187"/>
        <p:guide pos="6397"/>
        <p:guide pos="7605"/>
        <p:guide pos="73"/>
        <p:guide pos="3988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588" y="-390"/>
      </p:cViewPr>
      <p:guideLst>
        <p:guide orient="horz" pos="2928"/>
        <p:guide pos="439"/>
        <p:guide pos="389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456810" cy="46513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pPr>
              <a:defRPr/>
            </a:pPr>
            <a:fld id="{CCFC2C64-2605-4472-B08B-7B4E90370BB9}" type="datetimeFigureOut">
              <a:rPr lang="en-US"/>
              <a:pPr>
                <a:defRPr/>
              </a:pPr>
              <a:t>9/19/10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48056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2B143A-5707-4BEA-B276-9934CEA64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68"/>
          <p:cNvGrpSpPr/>
          <p:nvPr/>
        </p:nvGrpSpPr>
        <p:grpSpPr>
          <a:xfrm>
            <a:off x="523876" y="59375"/>
            <a:ext cx="1138669" cy="450787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7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298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8C93FE8-3C42-4467-93C0-FA07AE06CEE7}" type="datetimeFigureOut">
              <a:rPr lang="en-US"/>
              <a:pPr>
                <a:defRPr/>
              </a:pPr>
              <a:t>9/19/10</a:t>
            </a:fld>
            <a:endParaRPr lang="en-US" dirty="0"/>
          </a:p>
        </p:txBody>
      </p:sp>
      <p:sp>
        <p:nvSpPr>
          <p:cNvPr id="2253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1513" y="698500"/>
            <a:ext cx="5514975" cy="3103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942609"/>
            <a:ext cx="5486400" cy="48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298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03375E-CEC1-4AC3-BBFC-3A408BFC8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68"/>
          <p:cNvGrpSpPr/>
          <p:nvPr/>
        </p:nvGrpSpPr>
        <p:grpSpPr>
          <a:xfrm>
            <a:off x="666380" y="106875"/>
            <a:ext cx="972415" cy="384969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8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166681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344473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463531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628623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90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E2F76-F435-451C-B79A-7FFD92A289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98500"/>
            <a:ext cx="5514975" cy="3103563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aseline="0" dirty="0" smtClean="0"/>
              <a:t>NetScaler enhances the deliver of your customers web applications across four principle dimensions (</a:t>
            </a:r>
            <a:r>
              <a:rPr lang="en-US" b="1" baseline="0" dirty="0" smtClean="0"/>
              <a:t>click</a:t>
            </a:r>
            <a:r>
              <a:rPr lang="en-US" baseline="0" dirty="0" smtClean="0"/>
              <a:t>). </a:t>
            </a:r>
            <a:r>
              <a:rPr lang="en-US" dirty="0" smtClean="0"/>
              <a:t>These include Availability, Performance, Offload, and Security;</a:t>
            </a:r>
            <a:r>
              <a:rPr lang="en-US" baseline="0" dirty="0" smtClean="0"/>
              <a:t> all built on a common </a:t>
            </a:r>
            <a:r>
              <a:rPr lang="en-US" dirty="0" smtClean="0"/>
              <a:t>IT interface and providing</a:t>
            </a:r>
            <a:r>
              <a:rPr lang="en-US" baseline="0" dirty="0" smtClean="0"/>
              <a:t> an excellent ROI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Within</a:t>
            </a:r>
            <a:r>
              <a:rPr lang="en-US" baseline="0" dirty="0" smtClean="0"/>
              <a:t> each feature category there are numerous techniques (</a:t>
            </a:r>
            <a:r>
              <a:rPr lang="en-US" b="1" baseline="0" dirty="0" smtClean="0"/>
              <a:t>CLICK</a:t>
            </a:r>
            <a:r>
              <a:rPr lang="en-US" baseline="0" dirty="0" smtClean="0"/>
              <a:t>) delivered by NetScaler and I will elaborate on each.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Customers</a:t>
            </a:r>
            <a:r>
              <a:rPr lang="en-US" baseline="0" dirty="0" smtClean="0"/>
              <a:t> gain:</a:t>
            </a:r>
            <a:endParaRPr lang="en-US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dirty="0" smtClean="0"/>
              <a:t>100% application availability via our world-class L4-L7 load balancing capabilities and intelligent service health monitoring features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dirty="0" smtClean="0"/>
              <a:t>Accelerated application performance by 5x through static and dynamic content caching and compression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dirty="0" smtClean="0"/>
              <a:t>An average of 60% in application infrastructure savings through connection pooling and offloading SSL processing from servers; this is especially important for Web 2.0 applications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dirty="0" smtClean="0"/>
              <a:t>End-to-end application security with integrated Access Gateway Enterprise for secure remote access and an application firewall for protection</a:t>
            </a:r>
            <a:r>
              <a:rPr lang="en-US" baseline="0" dirty="0" smtClean="0"/>
              <a:t> </a:t>
            </a:r>
            <a:r>
              <a:rPr lang="en-US" dirty="0" smtClean="0"/>
              <a:t>against application layer attacks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22338" eaLnBrk="0" hangingPunct="0"/>
            <a:fld id="{4D64F544-9491-4F43-A0A4-516B86D74E76}" type="slidenum">
              <a:rPr lang="en-US" sz="1200">
                <a:solidFill>
                  <a:prstClr val="black"/>
                </a:solidFill>
              </a:rPr>
              <a:pPr algn="r" defTabSz="922338" eaLnBrk="0" hangingPunct="0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698500"/>
            <a:ext cx="551497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E2F76-F435-451C-B79A-7FFD92A289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7583" y="3130657"/>
            <a:ext cx="6308923" cy="1242041"/>
          </a:xfrm>
        </p:spPr>
        <p:txBody>
          <a:bodyPr/>
          <a:lstStyle>
            <a:lvl1pPr algn="l">
              <a:defRPr sz="4300" b="0" baseline="0">
                <a:solidFill>
                  <a:srgbClr val="0075B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39952" y="4416535"/>
            <a:ext cx="5544180" cy="657225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l">
              <a:spcBef>
                <a:spcPct val="0"/>
              </a:spcBef>
              <a:spcAft>
                <a:spcPct val="0"/>
              </a:spcAft>
              <a:buFont typeface="Times" pitchFamily="1" charset="0"/>
              <a:buNone/>
              <a:defRPr sz="2700" baseline="0">
                <a:solidFill>
                  <a:srgbClr val="4D4F5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</a:p>
        </p:txBody>
      </p:sp>
      <p:grpSp>
        <p:nvGrpSpPr>
          <p:cNvPr id="34" name="Group 68"/>
          <p:cNvGrpSpPr/>
          <p:nvPr userDrawn="1"/>
        </p:nvGrpSpPr>
        <p:grpSpPr>
          <a:xfrm>
            <a:off x="9757358" y="3204864"/>
            <a:ext cx="1132316" cy="448272"/>
            <a:chOff x="727075" y="755650"/>
            <a:chExt cx="1776413" cy="703263"/>
          </a:xfrm>
          <a:solidFill>
            <a:schemeClr val="bg1"/>
          </a:solidFill>
        </p:grpSpPr>
        <p:sp>
          <p:nvSpPr>
            <p:cNvPr id="35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9" name="Group 68"/>
          <p:cNvGrpSpPr>
            <a:grpSpLocks noChangeAspect="1"/>
          </p:cNvGrpSpPr>
          <p:nvPr userDrawn="1"/>
        </p:nvGrpSpPr>
        <p:grpSpPr>
          <a:xfrm>
            <a:off x="769298" y="1037011"/>
            <a:ext cx="1371600" cy="522503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30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001837" y="925513"/>
              <a:ext cx="401637" cy="366714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7" name="Picture 52" descr="\\Mvfs\projects\Citrix\09-0288 Citrix Rebrand Corporate Template\Art\PNG\Citrix_Dot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4085979"/>
            <a:ext cx="3614063" cy="14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\\Mvfs\projects\Citrix\09-0288 Citrix Rebrand Corporate Template\Art\PNG\Quote_End_Grey.png"/>
          <p:cNvPicPr>
            <a:picLocks noChangeAspect="1" noChangeArrowheads="1"/>
          </p:cNvPicPr>
          <p:nvPr userDrawn="1"/>
        </p:nvPicPr>
        <p:blipFill>
          <a:blip r:embed="rId2">
            <a:lum bright="52000"/>
          </a:blip>
          <a:srcRect r="16431"/>
          <a:stretch>
            <a:fillRect/>
          </a:stretch>
        </p:blipFill>
        <p:spPr bwMode="auto">
          <a:xfrm>
            <a:off x="10972686" y="3534052"/>
            <a:ext cx="1219200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Mvfs\projects\Citrix\09-0288 Citrix Rebrand Corporate Template\Art\PNG\Quote_Begin_Grey.png"/>
          <p:cNvPicPr>
            <a:picLocks noChangeAspect="1" noChangeArrowheads="1"/>
          </p:cNvPicPr>
          <p:nvPr userDrawn="1"/>
        </p:nvPicPr>
        <p:blipFill>
          <a:blip r:embed="rId3">
            <a:lum bright="54000"/>
          </a:blip>
          <a:srcRect l="15000"/>
          <a:stretch>
            <a:fillRect/>
          </a:stretch>
        </p:blipFill>
        <p:spPr bwMode="auto">
          <a:xfrm>
            <a:off x="6" y="1254364"/>
            <a:ext cx="1241425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630603" y="1981207"/>
            <a:ext cx="10927620" cy="3311525"/>
          </a:xfrm>
          <a:prstGeom prst="roundRect">
            <a:avLst>
              <a:gd name="adj" fmla="val 2731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30603" y="1981207"/>
            <a:ext cx="10927620" cy="3311525"/>
          </a:xfrm>
          <a:prstGeom prst="roundRect">
            <a:avLst>
              <a:gd name="adj" fmla="val 2731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822094" y="1810050"/>
            <a:ext cx="8586250" cy="28069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>
            <a:lvl1pPr marL="0" marR="0" indent="0" algn="ctr" defTabSz="914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4F53"/>
              </a:buClr>
              <a:buSzPct val="100000"/>
              <a:buFontTx/>
              <a:buNone/>
              <a:tabLst/>
              <a:defRPr lang="en-US" sz="4400" b="0" kern="1200" dirty="0" smtClean="0">
                <a:solidFill>
                  <a:srgbClr val="0075B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10998" y="4808377"/>
            <a:ext cx="8573848" cy="449263"/>
          </a:xfrm>
          <a:prstGeom prst="rect">
            <a:avLst/>
          </a:prstGeom>
        </p:spPr>
        <p:txBody>
          <a:bodyPr lIns="91436" tIns="45719" rIns="91436" bIns="45719"/>
          <a:lstStyle>
            <a:lvl1pPr algn="r">
              <a:buNone/>
              <a:defRPr lang="en-US" sz="2400" kern="1200" baseline="0" dirty="0" smtClean="0">
                <a:solidFill>
                  <a:srgbClr val="4D4F5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7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7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7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- Click to edit Master text styles</a:t>
            </a:r>
          </a:p>
        </p:txBody>
      </p:sp>
      <p:sp>
        <p:nvSpPr>
          <p:cNvPr id="9" name="AutoShape 14"/>
          <p:cNvSpPr>
            <a:spLocks noChangeArrowheads="1"/>
          </p:cNvSpPr>
          <p:nvPr userDrawn="1"/>
        </p:nvSpPr>
        <p:spPr bwMode="auto">
          <a:xfrm>
            <a:off x="630603" y="1981207"/>
            <a:ext cx="10927620" cy="3311525"/>
          </a:xfrm>
          <a:prstGeom prst="roundRect">
            <a:avLst>
              <a:gd name="adj" fmla="val 2731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91436" tIns="45719" rIns="91436" bIns="4571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Graphic with bullets (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21848" y="3143215"/>
            <a:ext cx="6228686" cy="1317284"/>
          </a:xfrm>
          <a:prstGeom prst="rect">
            <a:avLst/>
          </a:prstGeom>
        </p:spPr>
        <p:txBody>
          <a:bodyPr lIns="91436" tIns="45719" rIns="91436" bIns="45719" anchor="ctr" anchorCtr="0"/>
          <a:lstStyle>
            <a:lvl1pPr marL="400034" marR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 sz="3500">
                <a:solidFill>
                  <a:srgbClr val="4D4F53"/>
                </a:solidFill>
              </a:defRPr>
            </a:lvl1pPr>
            <a:lvl2pPr marL="857214" indent="-450832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 sz="3200">
                <a:solidFill>
                  <a:srgbClr val="4D4F53"/>
                </a:solidFill>
              </a:defRPr>
            </a:lvl2pPr>
            <a:lvl3pPr>
              <a:buNone/>
              <a:defRPr/>
            </a:lvl3pPr>
            <a:lvl4pPr>
              <a:buNone/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styles</a:t>
            </a:r>
          </a:p>
          <a:p>
            <a:pPr marL="400034" marR="0" lvl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34" marR="0" lvl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34" marR="0" lvl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</p:txBody>
      </p:sp>
      <p:sp>
        <p:nvSpPr>
          <p:cNvPr id="17" name="Title 26"/>
          <p:cNvSpPr>
            <a:spLocks noGrp="1"/>
          </p:cNvSpPr>
          <p:nvPr>
            <p:ph type="title"/>
          </p:nvPr>
        </p:nvSpPr>
        <p:spPr>
          <a:xfrm>
            <a:off x="383017" y="622301"/>
            <a:ext cx="11376237" cy="506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aphic with bullets (no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21848" y="2766685"/>
            <a:ext cx="6228686" cy="1317284"/>
          </a:xfrm>
          <a:prstGeom prst="rect">
            <a:avLst/>
          </a:prstGeom>
        </p:spPr>
        <p:txBody>
          <a:bodyPr lIns="91436" tIns="45719" rIns="91436" bIns="45719" anchor="ctr" anchorCtr="0"/>
          <a:lstStyle>
            <a:lvl1pPr marL="400034" marR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 sz="3600">
                <a:solidFill>
                  <a:srgbClr val="4D4F53"/>
                </a:solidFill>
              </a:defRPr>
            </a:lvl1pPr>
            <a:lvl2pPr marL="857214" indent="-450832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 sz="3200">
                <a:solidFill>
                  <a:srgbClr val="4D4F53"/>
                </a:solidFill>
              </a:defRPr>
            </a:lvl2pPr>
            <a:lvl3pPr>
              <a:buNone/>
              <a:defRPr/>
            </a:lvl3pPr>
            <a:lvl4pPr>
              <a:buNone/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styles</a:t>
            </a:r>
          </a:p>
          <a:p>
            <a:pPr marL="400034" marR="0" lvl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34" marR="0" lvl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34" marR="0" lvl="0" indent="-400034" algn="l" defTabSz="914361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aphic with 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35950" y="2956252"/>
            <a:ext cx="4292301" cy="1137304"/>
          </a:xfrm>
          <a:prstGeom prst="rect">
            <a:avLst/>
          </a:prstGeom>
        </p:spPr>
        <p:txBody>
          <a:bodyPr lIns="91436" tIns="45719" rIns="91436" bIns="45719" anchor="ctr"/>
          <a:lstStyle>
            <a:lvl1pPr algn="ctr">
              <a:buNone/>
              <a:defRPr lang="en-US" sz="5500" b="0" spc="-151" dirty="0" smtClean="0">
                <a:solidFill>
                  <a:srgbClr val="4D4F53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228591" lvl="0" indent="-228591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8"/>
          <p:cNvSpPr/>
          <p:nvPr userDrawn="1"/>
        </p:nvSpPr>
        <p:spPr>
          <a:xfrm>
            <a:off x="634835" y="1601791"/>
            <a:ext cx="5199296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13" name="Round Same Side Corner Rectangle 19"/>
          <p:cNvSpPr/>
          <p:nvPr userDrawn="1"/>
        </p:nvSpPr>
        <p:spPr>
          <a:xfrm>
            <a:off x="6333540" y="1601791"/>
            <a:ext cx="5199295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5" name="Round Same Side Corner Rectangle 18"/>
          <p:cNvSpPr/>
          <p:nvPr/>
        </p:nvSpPr>
        <p:spPr>
          <a:xfrm>
            <a:off x="634835" y="1601791"/>
            <a:ext cx="5199296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6" name="Round Same Side Corner Rectangle 19"/>
          <p:cNvSpPr/>
          <p:nvPr/>
        </p:nvSpPr>
        <p:spPr>
          <a:xfrm>
            <a:off x="6333540" y="1601791"/>
            <a:ext cx="5199295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6337768" y="1592263"/>
            <a:ext cx="5203527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>
            <a:off x="639067" y="1592263"/>
            <a:ext cx="5205644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0119" y="1752839"/>
            <a:ext cx="4471417" cy="502920"/>
          </a:xfrm>
          <a:prstGeom prst="rect">
            <a:avLst/>
          </a:prstGeom>
          <a:effectLst/>
        </p:spPr>
        <p:txBody>
          <a:bodyPr lIns="91436" tIns="45719" rIns="91436" bIns="45719"/>
          <a:lstStyle>
            <a:lvl1pPr marL="0" indent="0" algn="ctr">
              <a:buClr>
                <a:srgbClr val="0046AD"/>
              </a:buClr>
              <a:buFontTx/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9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739127" y="1752839"/>
            <a:ext cx="4471417" cy="502920"/>
          </a:xfrm>
          <a:prstGeom prst="rect">
            <a:avLst/>
          </a:prstGeom>
          <a:effectLst/>
        </p:spPr>
        <p:txBody>
          <a:bodyPr lIns="91436" tIns="45719" rIns="91436" bIns="45719"/>
          <a:lstStyle>
            <a:lvl1pPr marL="0" indent="0" algn="ctr">
              <a:buClr>
                <a:srgbClr val="0046AD"/>
              </a:buClr>
              <a:buFontTx/>
              <a:buNone/>
              <a:defRPr lang="en-US" sz="3200" b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9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14" name="AutoShape 34"/>
          <p:cNvSpPr>
            <a:spLocks noChangeArrowheads="1"/>
          </p:cNvSpPr>
          <p:nvPr userDrawn="1"/>
        </p:nvSpPr>
        <p:spPr bwMode="auto">
          <a:xfrm>
            <a:off x="6337768" y="1592263"/>
            <a:ext cx="5203527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17" name="AutoShape 34"/>
          <p:cNvSpPr>
            <a:spLocks noChangeArrowheads="1"/>
          </p:cNvSpPr>
          <p:nvPr userDrawn="1"/>
        </p:nvSpPr>
        <p:spPr bwMode="auto">
          <a:xfrm>
            <a:off x="639067" y="1592263"/>
            <a:ext cx="5205644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66748">
              <a:defRPr/>
            </a:pPr>
            <a:endParaRPr lang="en-US" dirty="0">
              <a:sym typeface="Gill Sans"/>
            </a:endParaRPr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015702" y="2669032"/>
            <a:ext cx="4471417" cy="502920"/>
          </a:xfrm>
          <a:prstGeom prst="rect">
            <a:avLst/>
          </a:prstGeom>
          <a:effectLst/>
        </p:spPr>
        <p:txBody>
          <a:bodyPr lIns="91436" tIns="45719" rIns="91436" bIns="45719"/>
          <a:lstStyle>
            <a:lvl1pPr marL="0" indent="0" algn="l">
              <a:buClr>
                <a:srgbClr val="4D4F53"/>
              </a:buClr>
              <a:buFont typeface="Arial" pitchFamily="34" charset="0"/>
              <a:buChar char="•"/>
              <a:defRPr sz="2800" b="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9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654505" y="2660063"/>
            <a:ext cx="4471417" cy="502920"/>
          </a:xfrm>
          <a:prstGeom prst="rect">
            <a:avLst/>
          </a:prstGeom>
          <a:effectLst/>
        </p:spPr>
        <p:txBody>
          <a:bodyPr lIns="91436" tIns="45719" rIns="91436" bIns="45719"/>
          <a:lstStyle>
            <a:lvl1pPr marL="0" indent="0" algn="l">
              <a:buClr>
                <a:srgbClr val="4D4F53"/>
              </a:buClr>
              <a:buFont typeface="Arial" pitchFamily="34" charset="0"/>
              <a:buChar char="•"/>
              <a:defRPr sz="2800" b="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9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Users-Datacenter (b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 dirty="0"/>
          </a:p>
        </p:txBody>
      </p:sp>
      <p:pic>
        <p:nvPicPr>
          <p:cNvPr id="19" name="Picture 18" descr="apps.png"/>
          <p:cNvPicPr>
            <a:picLocks noChangeAspect="1"/>
          </p:cNvPicPr>
          <p:nvPr userDrawn="1"/>
        </p:nvPicPr>
        <p:blipFill>
          <a:blip r:embed="rId2"/>
          <a:srcRect l="330"/>
          <a:stretch>
            <a:fillRect/>
          </a:stretch>
        </p:blipFill>
        <p:spPr>
          <a:xfrm>
            <a:off x="9748981" y="1887068"/>
            <a:ext cx="2439846" cy="2981325"/>
          </a:xfrm>
          <a:prstGeom prst="rect">
            <a:avLst/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us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87068"/>
            <a:ext cx="2352675" cy="2981325"/>
          </a:xfrm>
          <a:prstGeom prst="rect">
            <a:avLst/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Users-Datacenter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 dirty="0"/>
          </a:p>
        </p:txBody>
      </p:sp>
      <p:pic>
        <p:nvPicPr>
          <p:cNvPr id="17" name="Picture 16" descr="apps.png"/>
          <p:cNvPicPr>
            <a:picLocks noChangeAspect="1"/>
          </p:cNvPicPr>
          <p:nvPr userDrawn="1"/>
        </p:nvPicPr>
        <p:blipFill>
          <a:blip r:embed="rId2"/>
          <a:srcRect l="41252" r="-8786"/>
          <a:stretch>
            <a:fillRect/>
          </a:stretch>
        </p:blipFill>
        <p:spPr>
          <a:xfrm>
            <a:off x="11138210" y="2607868"/>
            <a:ext cx="1262560" cy="2276856"/>
          </a:xfrm>
          <a:prstGeom prst="roundRect">
            <a:avLst>
              <a:gd name="adj" fmla="val 7360"/>
            </a:avLst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user.png"/>
          <p:cNvPicPr>
            <a:picLocks noChangeAspect="1"/>
          </p:cNvPicPr>
          <p:nvPr userDrawn="1"/>
        </p:nvPicPr>
        <p:blipFill>
          <a:blip r:embed="rId3"/>
          <a:srcRect l="38514" r="11799" b="21643"/>
          <a:stretch>
            <a:fillRect/>
          </a:stretch>
        </p:blipFill>
        <p:spPr>
          <a:xfrm>
            <a:off x="-118039" y="2581044"/>
            <a:ext cx="1139325" cy="2276856"/>
          </a:xfrm>
          <a:prstGeom prst="roundRect">
            <a:avLst>
              <a:gd name="adj" fmla="val 8115"/>
            </a:avLst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Desktop-Data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/>
          </a:p>
        </p:txBody>
      </p:sp>
      <p:pic>
        <p:nvPicPr>
          <p:cNvPr id="53" name="Picture 10"/>
          <p:cNvPicPr>
            <a:picLocks noChangeAspect="1" noChangeArrowheads="1"/>
          </p:cNvPicPr>
          <p:nvPr userDrawn="1"/>
        </p:nvPicPr>
        <p:blipFill>
          <a:blip r:embed="rId2"/>
          <a:srcRect l="49761"/>
          <a:stretch>
            <a:fillRect/>
          </a:stretch>
        </p:blipFill>
        <p:spPr bwMode="auto">
          <a:xfrm>
            <a:off x="6" y="2858846"/>
            <a:ext cx="1499771" cy="182860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177800" dist="25399" dir="2700000" algn="ctr" rotWithShape="0">
              <a:srgbClr val="080808">
                <a:alpha val="75000"/>
              </a:srgbClr>
            </a:outerShdw>
          </a:effectLst>
        </p:spPr>
      </p:pic>
      <p:grpSp>
        <p:nvGrpSpPr>
          <p:cNvPr id="62" name="Group 19"/>
          <p:cNvGrpSpPr>
            <a:grpSpLocks/>
          </p:cNvGrpSpPr>
          <p:nvPr/>
        </p:nvGrpSpPr>
        <p:grpSpPr bwMode="auto">
          <a:xfrm>
            <a:off x="10156824" y="2699972"/>
            <a:ext cx="2368814" cy="2090737"/>
            <a:chOff x="0" y="0"/>
            <a:chExt cx="1491" cy="1316"/>
          </a:xfrm>
        </p:grpSpPr>
        <p:sp>
          <p:nvSpPr>
            <p:cNvPr id="69" name="AutoShape 20"/>
            <p:cNvSpPr>
              <a:spLocks/>
            </p:cNvSpPr>
            <p:nvPr/>
          </p:nvSpPr>
          <p:spPr bwMode="auto">
            <a:xfrm>
              <a:off x="0" y="0"/>
              <a:ext cx="1491" cy="1316"/>
            </a:xfrm>
            <a:prstGeom prst="roundRect">
              <a:avLst>
                <a:gd name="adj" fmla="val 6125"/>
              </a:avLst>
            </a:prstGeom>
            <a:gradFill rotWithShape="0">
              <a:gsLst>
                <a:gs pos="0">
                  <a:srgbClr val="2E333F"/>
                </a:gs>
                <a:gs pos="48999">
                  <a:srgbClr val="3A3F4C"/>
                </a:gs>
                <a:gs pos="50000">
                  <a:srgbClr val="2E333F"/>
                </a:gs>
                <a:gs pos="100000">
                  <a:srgbClr val="1F222A"/>
                </a:gs>
              </a:gsLst>
              <a:lin ang="5400000" scaled="1"/>
            </a:gradFill>
            <a:ln w="25400" cap="flat">
              <a:noFill/>
              <a:round/>
              <a:headEnd type="none" w="med" len="med"/>
              <a:tailEnd type="none" w="med" len="med"/>
            </a:ln>
            <a:effectLst>
              <a:outerShdw blurRad="177800" dist="25399" dir="5400000" algn="ctr" rotWithShape="0">
                <a:srgbClr val="080808">
                  <a:alpha val="75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algn="l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ectangle 21"/>
            <p:cNvSpPr>
              <a:spLocks/>
            </p:cNvSpPr>
            <p:nvPr/>
          </p:nvSpPr>
          <p:spPr bwMode="auto">
            <a:xfrm>
              <a:off x="157" y="316"/>
              <a:ext cx="1176" cy="632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rgbClr val="3E4554">
                  <a:alpha val="79999"/>
                </a:srgbClr>
              </a:outerShdw>
            </a:effectLst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marL="0" marR="0" lvl="0" indent="0" algn="ct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  <a:sym typeface="Arial" charset="0"/>
                </a:rPr>
                <a:t>Data Center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8"/>
          <p:cNvGrpSpPr>
            <a:grpSpLocks noChangeAspect="1"/>
          </p:cNvGrpSpPr>
          <p:nvPr userDrawn="1"/>
        </p:nvGrpSpPr>
        <p:grpSpPr>
          <a:xfrm>
            <a:off x="5107931" y="3153438"/>
            <a:ext cx="1371600" cy="543003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4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8532178" y="76200"/>
            <a:ext cx="2640912" cy="152400"/>
          </a:xfrm>
          <a:prstGeom prst="rect">
            <a:avLst/>
          </a:prstGeom>
        </p:spPr>
        <p:txBody>
          <a:bodyPr lIns="91436" tIns="45719" rIns="91436" bIns="45719"/>
          <a:lstStyle/>
          <a:p>
            <a:pPr algn="r"/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8670318" y="6473952"/>
            <a:ext cx="1320456" cy="304800"/>
          </a:xfrm>
          <a:prstGeom prst="rect">
            <a:avLst/>
          </a:prstGeom>
        </p:spPr>
        <p:txBody>
          <a:bodyPr lIns="91436" tIns="45719" rIns="91436" bIns="45719"/>
          <a:lstStyle/>
          <a:p>
            <a:pPr algn="r"/>
            <a:fld id="{256D3EEF-DE4E-429D-8EC4-DDC531AFF587}" type="slidenum">
              <a:rPr lang="en-US" sz="11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4367662" y="6477000"/>
            <a:ext cx="4215302" cy="3078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Delivered under NDA to Perot Systems. June 19, 2009.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9378" y="3934054"/>
            <a:ext cx="6681069" cy="725723"/>
          </a:xfrm>
        </p:spPr>
        <p:txBody>
          <a:bodyPr/>
          <a:lstStyle>
            <a:lvl1pPr algn="l">
              <a:defRPr sz="4000" b="0" baseline="0">
                <a:solidFill>
                  <a:srgbClr val="0075B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pic>
        <p:nvPicPr>
          <p:cNvPr id="5" name="Picture 4" descr="\\Mvfs\projects\Citrix\09-0288 Citrix Rebrand Corporate Template\Art\PNG\Citrix_Circle_Dots_Cro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39" y="4184550"/>
            <a:ext cx="1586669" cy="267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8532178" y="76200"/>
            <a:ext cx="2640912" cy="152400"/>
          </a:xfrm>
          <a:prstGeom prst="rect">
            <a:avLst/>
          </a:prstGeom>
        </p:spPr>
        <p:txBody>
          <a:bodyPr lIns="91436" tIns="45719" rIns="91436" bIns="45719"/>
          <a:lstStyle/>
          <a:p>
            <a:pPr algn="r"/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8670318" y="6473952"/>
            <a:ext cx="1320456" cy="304800"/>
          </a:xfrm>
          <a:prstGeom prst="rect">
            <a:avLst/>
          </a:prstGeom>
        </p:spPr>
        <p:txBody>
          <a:bodyPr lIns="91436" tIns="45719" rIns="91436" bIns="45719"/>
          <a:lstStyle/>
          <a:p>
            <a:pPr algn="r"/>
            <a:fld id="{256D3EEF-DE4E-429D-8EC4-DDC531AFF587}" type="slidenum">
              <a:rPr lang="en-US" sz="11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4367662" y="6477000"/>
            <a:ext cx="4215302" cy="3078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Delivered under NDA to Perot Systems. June 19, 2009.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8532178" y="76200"/>
            <a:ext cx="2640912" cy="152400"/>
          </a:xfrm>
          <a:prstGeom prst="rect">
            <a:avLst/>
          </a:prstGeom>
        </p:spPr>
        <p:txBody>
          <a:bodyPr lIns="91436" tIns="45719" rIns="91436" bIns="45719"/>
          <a:lstStyle/>
          <a:p>
            <a:pPr algn="r"/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8670318" y="6473952"/>
            <a:ext cx="1320456" cy="304800"/>
          </a:xfrm>
          <a:prstGeom prst="rect">
            <a:avLst/>
          </a:prstGeom>
        </p:spPr>
        <p:txBody>
          <a:bodyPr lIns="91436" tIns="45719" rIns="91436" bIns="45719"/>
          <a:lstStyle/>
          <a:p>
            <a:pPr algn="r"/>
            <a:fld id="{256D3EEF-DE4E-429D-8EC4-DDC531AFF587}" type="slidenum">
              <a:rPr lang="en-US" sz="11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4367662" y="6477000"/>
            <a:ext cx="4215302" cy="3078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Delivered under NDA to Perot Systems. June 19, 2009.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rix_shiny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728655" y="6415001"/>
            <a:ext cx="731520" cy="2857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 t="4989" b="4989"/>
          <a:stretch>
            <a:fillRect/>
          </a:stretch>
        </p:blipFill>
        <p:spPr bwMode="auto">
          <a:xfrm>
            <a:off x="-125" y="-7554685"/>
            <a:ext cx="1218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40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citrix_shiny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728655" y="6415001"/>
            <a:ext cx="731520" cy="285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rix_shiny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703" y="3181850"/>
            <a:ext cx="1265424" cy="4943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Singl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024735" y="2470915"/>
            <a:ext cx="10183813" cy="1137304"/>
          </a:xfrm>
        </p:spPr>
        <p:txBody>
          <a:bodyPr anchor="b"/>
          <a:lstStyle>
            <a:lvl1pPr marL="0" indent="0" algn="ctr">
              <a:buNone/>
              <a:defRPr lang="en-US" sz="4800" b="0" kern="1200" spc="-151" dirty="0" smtClean="0">
                <a:ln w="0">
                  <a:noFill/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</a:lstStyle>
          <a:p>
            <a:pPr marL="228591" lvl="0" indent="-228591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7437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1" y="1573927"/>
            <a:ext cx="11375136" cy="4654296"/>
          </a:xfrm>
          <a:prstGeom prst="rect">
            <a:avLst/>
          </a:prstGeom>
        </p:spPr>
        <p:txBody>
          <a:bodyPr lIns="91436" tIns="45719" rIns="91436" bIns="45719">
            <a:no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3200" b="0" baseline="0">
                <a:solidFill>
                  <a:srgbClr val="4D4F53"/>
                </a:solidFill>
                <a:latin typeface="+mj-lt"/>
              </a:defRPr>
            </a:lvl1pPr>
            <a:lvl2pPr marL="398446" indent="-171443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b="0" baseline="0">
                <a:solidFill>
                  <a:srgbClr val="4D4F53"/>
                </a:solidFill>
                <a:latin typeface="+mj-lt"/>
              </a:defRPr>
            </a:lvl2pPr>
            <a:lvl3pPr marL="569890" indent="-171443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tabLst>
                <a:tab pos="914361" algn="l"/>
              </a:tabLst>
              <a:defRPr sz="2000" b="0">
                <a:solidFill>
                  <a:srgbClr val="4D4F53"/>
                </a:solidFill>
                <a:latin typeface="Calibri" pitchFamily="34" charset="0"/>
              </a:defRPr>
            </a:lvl3pPr>
            <a:lvl4pPr marL="742919" indent="-173031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4pPr>
            <a:lvl5pPr marL="914361" indent="-171443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1"/>
            <a:endParaRPr lang="en-US" dirty="0" smtClean="0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1" y="618909"/>
            <a:ext cx="11375136" cy="506413"/>
          </a:xfrm>
        </p:spPr>
        <p:txBody>
          <a:bodyPr>
            <a:noAutofit/>
          </a:bodyPr>
          <a:lstStyle>
            <a:lvl1pPr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9413" y="1092209"/>
            <a:ext cx="9663112" cy="449263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buNone/>
              <a:defRPr lang="en-US" sz="2800" kern="1200" dirty="0" smtClean="0">
                <a:solidFill>
                  <a:srgbClr val="4D4F5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7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7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7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7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1" y="618909"/>
            <a:ext cx="11375136" cy="506413"/>
          </a:xfrm>
        </p:spPr>
        <p:txBody>
          <a:bodyPr>
            <a:noAutofit/>
          </a:bodyPr>
          <a:lstStyle>
            <a:lvl1pPr>
              <a:defRPr sz="3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1" y="1943542"/>
            <a:ext cx="11375136" cy="4303731"/>
          </a:xfrm>
          <a:prstGeom prst="rect">
            <a:avLst/>
          </a:prstGeom>
        </p:spPr>
        <p:txBody>
          <a:bodyPr lIns="91436" tIns="45719" rIns="91436" bIns="45719">
            <a:no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3200" b="0" baseline="0">
                <a:solidFill>
                  <a:srgbClr val="4D4F53"/>
                </a:solidFill>
                <a:latin typeface="+mj-lt"/>
              </a:defRPr>
            </a:lvl1pPr>
            <a:lvl2pPr marL="398446" indent="-171443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b="0" baseline="0">
                <a:solidFill>
                  <a:srgbClr val="4D4F53"/>
                </a:solidFill>
                <a:latin typeface="+mj-lt"/>
              </a:defRPr>
            </a:lvl2pPr>
            <a:lvl3pPr marL="569890" indent="-171443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tabLst>
                <a:tab pos="914361" algn="l"/>
              </a:tabLst>
              <a:defRPr sz="2000" b="0">
                <a:solidFill>
                  <a:srgbClr val="4D4F53"/>
                </a:solidFill>
                <a:latin typeface="Calibri" pitchFamily="34" charset="0"/>
              </a:defRPr>
            </a:lvl3pPr>
            <a:lvl4pPr marL="742919" indent="-173031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4pPr>
            <a:lvl5pPr marL="914361" indent="-171443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(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(titl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(no logo or page 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ne Liner (burgan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10" y="2956252"/>
            <a:ext cx="10183813" cy="1137304"/>
          </a:xfrm>
          <a:prstGeom prst="rect">
            <a:avLst/>
          </a:prstGeom>
        </p:spPr>
        <p:txBody>
          <a:bodyPr lIns="91436" tIns="45719" rIns="91436" bIns="45719" anchor="ctr"/>
          <a:lstStyle>
            <a:lvl1pPr algn="ctr">
              <a:buNone/>
              <a:defRPr lang="en-US" sz="6000" b="0" spc="-151" dirty="0" smtClean="0">
                <a:solidFill>
                  <a:srgbClr val="0075B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28591" lvl="0" indent="-228591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dirty="0" smtClean="0"/>
              <a:t>Click to edit Master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l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04298" y="3603533"/>
            <a:ext cx="10183813" cy="1137304"/>
          </a:xfrm>
          <a:prstGeom prst="rect">
            <a:avLst/>
          </a:prstGeom>
        </p:spPr>
        <p:txBody>
          <a:bodyPr lIns="91436" tIns="45719" rIns="91436" bIns="45719" anchor="ctr"/>
          <a:lstStyle>
            <a:lvl1pPr algn="ctr">
              <a:buNone/>
              <a:defRPr lang="en-US" sz="4400" b="0" spc="-151" dirty="0" smtClean="0">
                <a:solidFill>
                  <a:srgbClr val="7F7F7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228591" lvl="0" indent="-228591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dirty="0" smtClean="0"/>
              <a:t>Click to edit Master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002510" y="2604611"/>
            <a:ext cx="10183813" cy="1137304"/>
          </a:xfrm>
          <a:prstGeom prst="rect">
            <a:avLst/>
          </a:prstGeom>
        </p:spPr>
        <p:txBody>
          <a:bodyPr lIns="91436" tIns="45719" rIns="91436" bIns="45719" anchor="ctr"/>
          <a:lstStyle>
            <a:lvl1pPr algn="ctr">
              <a:buNone/>
              <a:defRPr lang="en-US" sz="6700" b="0" spc="-151" dirty="0" smtClean="0">
                <a:solidFill>
                  <a:srgbClr val="0075B0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228591" lvl="0" indent="-228591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dirty="0" smtClean="0"/>
              <a:t>Click to edit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3017" y="622301"/>
            <a:ext cx="113762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7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Citrix Confidential - Do Not Distribute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3" r:id="rId2"/>
    <p:sldLayoutId id="2147483953" r:id="rId3"/>
    <p:sldLayoutId id="2147483954" r:id="rId4"/>
    <p:sldLayoutId id="2147483977" r:id="rId5"/>
    <p:sldLayoutId id="2147483982" r:id="rId6"/>
    <p:sldLayoutId id="2147483978" r:id="rId7"/>
    <p:sldLayoutId id="2147483975" r:id="rId8"/>
    <p:sldLayoutId id="2147483986" r:id="rId9"/>
    <p:sldLayoutId id="2147483973" r:id="rId10"/>
    <p:sldLayoutId id="2147483987" r:id="rId11"/>
    <p:sldLayoutId id="2147483964" r:id="rId12"/>
    <p:sldLayoutId id="2147483984" r:id="rId13"/>
    <p:sldLayoutId id="2147483955" r:id="rId14"/>
    <p:sldLayoutId id="2147483980" r:id="rId15"/>
    <p:sldLayoutId id="2147483979" r:id="rId16"/>
    <p:sldLayoutId id="2147483985" r:id="rId17"/>
    <p:sldLayoutId id="2147483976" r:id="rId18"/>
    <p:sldLayoutId id="2147483990" r:id="rId19"/>
    <p:sldLayoutId id="2147483992" r:id="rId20"/>
    <p:sldLayoutId id="2147483993" r:id="rId2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3500" b="1" dirty="0">
          <a:solidFill>
            <a:srgbClr val="0075B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Arial" charset="0"/>
        </a:defRPr>
      </a:lvl5pPr>
      <a:lvl6pPr marL="45718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36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54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7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28591" indent="-228591" algn="l" rtl="0" eaLnBrk="1" fontAlgn="base" hangingPunct="1">
        <a:lnSpc>
          <a:spcPct val="90000"/>
        </a:lnSpc>
        <a:spcBef>
          <a:spcPts val="1300"/>
        </a:spcBef>
        <a:spcAft>
          <a:spcPct val="15000"/>
        </a:spcAft>
        <a:buClr>
          <a:srgbClr val="7F7F7F"/>
        </a:buClr>
        <a:buSzPct val="100000"/>
        <a:defRPr lang="en-US" sz="2800" dirty="0">
          <a:solidFill>
            <a:srgbClr val="007934"/>
          </a:solidFill>
          <a:latin typeface="+mn-lt"/>
          <a:ea typeface="+mn-ea"/>
          <a:cs typeface="+mn-cs"/>
        </a:defRPr>
      </a:lvl1pPr>
      <a:lvl2pPr marL="571476" indent="-228591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lr>
          <a:srgbClr val="7F7F7F"/>
        </a:buClr>
        <a:buSzPct val="100000"/>
        <a:defRPr lang="en-US" dirty="0">
          <a:solidFill>
            <a:srgbClr val="007934"/>
          </a:solidFill>
          <a:latin typeface="+mn-lt"/>
        </a:defRPr>
      </a:lvl2pPr>
      <a:lvl3pPr marL="914361" indent="-228591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lr>
          <a:srgbClr val="7F7F7F"/>
        </a:buClr>
        <a:buSzPct val="100000"/>
        <a:defRPr lang="en-US" sz="1600" dirty="0">
          <a:solidFill>
            <a:srgbClr val="007934"/>
          </a:solidFill>
          <a:latin typeface="+mn-lt"/>
        </a:defRPr>
      </a:lvl3pPr>
      <a:lvl4pPr marL="1200101" indent="-171443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rgbClr val="7F7F7F"/>
        </a:buClr>
        <a:buSzPct val="100000"/>
        <a:defRPr sz="1500">
          <a:solidFill>
            <a:srgbClr val="007934"/>
          </a:solidFill>
          <a:latin typeface="+mn-lt"/>
        </a:defRPr>
      </a:lvl4pPr>
      <a:lvl5pPr marL="1485839" indent="-171443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rgbClr val="7F7F7F"/>
        </a:buClr>
        <a:buSzPct val="100000"/>
        <a:defRPr sz="1500">
          <a:solidFill>
            <a:srgbClr val="007934"/>
          </a:solidFill>
          <a:latin typeface="+mn-lt"/>
        </a:defRPr>
      </a:lvl5pPr>
      <a:lvl6pPr marL="1828724" indent="-171443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500">
          <a:solidFill>
            <a:srgbClr val="000000"/>
          </a:solidFill>
          <a:latin typeface="+mn-lt"/>
        </a:defRPr>
      </a:lvl6pPr>
      <a:lvl7pPr marL="2285905" indent="-171443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500">
          <a:solidFill>
            <a:srgbClr val="000000"/>
          </a:solidFill>
          <a:latin typeface="+mn-lt"/>
        </a:defRPr>
      </a:lvl7pPr>
      <a:lvl8pPr marL="2743085" indent="-171443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500">
          <a:solidFill>
            <a:srgbClr val="000000"/>
          </a:solidFill>
          <a:latin typeface="+mn-lt"/>
        </a:defRPr>
      </a:lvl8pPr>
      <a:lvl9pPr marL="3200267" indent="-171443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5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7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692151"/>
            <a:ext cx="106251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4" y="1471613"/>
            <a:ext cx="1063466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6" name="Picture 2" descr="\\Mvfs\Projects\Citrix\09-0127 SynergySummit Event Support\Mark_Keynote\PNG\Citrix_Keynote_BG_2.jpg"/>
          <p:cNvPicPr>
            <a:picLocks noChangeAspect="1" noChangeArrowheads="1"/>
          </p:cNvPicPr>
          <p:nvPr/>
        </p:nvPicPr>
        <p:blipFill>
          <a:blip r:embed="rId6">
            <a:lum bright="-19000" contrast="-36000"/>
          </a:blip>
          <a:srcRect/>
          <a:stretch>
            <a:fillRect/>
          </a:stretch>
        </p:blipFill>
        <p:spPr bwMode="auto">
          <a:xfrm>
            <a:off x="0" y="893"/>
            <a:ext cx="12188825" cy="6856214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8" r:id="rId2"/>
    <p:sldLayoutId id="2147484001" r:id="rId3"/>
    <p:sldLayoutId id="2147484002" r:id="rId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FB00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35000"/>
        </a:spcBef>
        <a:spcAft>
          <a:spcPct val="15000"/>
        </a:spcAft>
        <a:buClr>
          <a:schemeClr val="tx2"/>
        </a:buClr>
        <a:buFont typeface="Times" pitchFamily="1" charset="0"/>
        <a:buChar char="•"/>
        <a:defRPr sz="2600">
          <a:solidFill>
            <a:schemeClr val="tx1"/>
          </a:solidFill>
          <a:latin typeface="+mj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lr>
          <a:schemeClr val="tx2"/>
        </a:buClr>
        <a:buChar char="–"/>
        <a:defRPr sz="2200">
          <a:solidFill>
            <a:schemeClr val="tx1"/>
          </a:solidFill>
          <a:latin typeface="+mj-lt"/>
        </a:defRPr>
      </a:lvl2pPr>
      <a:lvl3pPr marL="914400" indent="-228600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lr>
          <a:schemeClr val="tx2"/>
        </a:buClr>
        <a:buChar char="–"/>
        <a:defRPr sz="2000">
          <a:solidFill>
            <a:schemeClr val="tx1"/>
          </a:solidFill>
          <a:latin typeface="+mj-lt"/>
        </a:defRPr>
      </a:lvl3pPr>
      <a:lvl4pPr marL="120015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tx2"/>
        </a:buClr>
        <a:buChar char="–"/>
        <a:defRPr sz="2000">
          <a:solidFill>
            <a:schemeClr val="tx1"/>
          </a:solidFill>
          <a:latin typeface="+mj-lt"/>
        </a:defRPr>
      </a:lvl4pPr>
      <a:lvl5pPr marL="1485900" indent="-171450" algn="l" rtl="0" eaLnBrk="1" fontAlgn="base" hangingPunct="1">
        <a:lnSpc>
          <a:spcPct val="90000"/>
        </a:lnSpc>
        <a:spcBef>
          <a:spcPct val="15000"/>
        </a:spcBef>
        <a:spcAft>
          <a:spcPct val="10000"/>
        </a:spcAft>
        <a:buClr>
          <a:schemeClr val="tx2"/>
        </a:buClr>
        <a:buChar char="–"/>
        <a:defRPr sz="2000">
          <a:solidFill>
            <a:schemeClr val="tx1"/>
          </a:solidFill>
          <a:latin typeface="+mj-lt"/>
        </a:defRPr>
      </a:lvl5pPr>
      <a:lvl6pPr marL="1943100" indent="-171450" algn="l" rtl="0" eaLnBrk="1" fontAlgn="base" hangingPunct="1">
        <a:lnSpc>
          <a:spcPct val="90000"/>
        </a:lnSpc>
        <a:spcBef>
          <a:spcPct val="15000"/>
        </a:spcBef>
        <a:spcAft>
          <a:spcPct val="100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400300" indent="-171450" algn="l" rtl="0" eaLnBrk="1" fontAlgn="base" hangingPunct="1">
        <a:lnSpc>
          <a:spcPct val="90000"/>
        </a:lnSpc>
        <a:spcBef>
          <a:spcPct val="15000"/>
        </a:spcBef>
        <a:spcAft>
          <a:spcPct val="100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2857500" indent="-171450" algn="l" rtl="0" eaLnBrk="1" fontAlgn="base" hangingPunct="1">
        <a:lnSpc>
          <a:spcPct val="90000"/>
        </a:lnSpc>
        <a:spcBef>
          <a:spcPct val="15000"/>
        </a:spcBef>
        <a:spcAft>
          <a:spcPct val="100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314700" indent="-171450" algn="l" rtl="0" eaLnBrk="1" fontAlgn="base" hangingPunct="1">
        <a:lnSpc>
          <a:spcPct val="90000"/>
        </a:lnSpc>
        <a:spcBef>
          <a:spcPct val="15000"/>
        </a:spcBef>
        <a:spcAft>
          <a:spcPct val="100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6" Type="http://schemas.openxmlformats.org/officeDocument/2006/relationships/image" Target="../media/image2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tu.no/multimedia/archive/00135/vulkanutbrudd2_isla_13576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"/>
            <a:ext cx="12188825" cy="6915807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5248274" y="4502151"/>
            <a:ext cx="2984500" cy="1485900"/>
            <a:chOff x="5146674" y="4502151"/>
            <a:chExt cx="2984500" cy="1485900"/>
          </a:xfrm>
        </p:grpSpPr>
        <p:sp>
          <p:nvSpPr>
            <p:cNvPr id="8" name="Freeform 7"/>
            <p:cNvSpPr/>
            <p:nvPr/>
          </p:nvSpPr>
          <p:spPr bwMode="auto">
            <a:xfrm>
              <a:off x="5146674" y="4502151"/>
              <a:ext cx="2984500" cy="1485900"/>
            </a:xfrm>
            <a:custGeom>
              <a:avLst/>
              <a:gdLst>
                <a:gd name="connsiteX0" fmla="*/ 1076325 w 3333750"/>
                <a:gd name="connsiteY0" fmla="*/ 1362075 h 1362075"/>
                <a:gd name="connsiteX1" fmla="*/ 1114425 w 3333750"/>
                <a:gd name="connsiteY1" fmla="*/ 1193800 h 1362075"/>
                <a:gd name="connsiteX2" fmla="*/ 958850 w 3333750"/>
                <a:gd name="connsiteY2" fmla="*/ 1082675 h 1362075"/>
                <a:gd name="connsiteX3" fmla="*/ 892175 w 3333750"/>
                <a:gd name="connsiteY3" fmla="*/ 1060450 h 1362075"/>
                <a:gd name="connsiteX4" fmla="*/ 800100 w 3333750"/>
                <a:gd name="connsiteY4" fmla="*/ 1082675 h 1362075"/>
                <a:gd name="connsiteX5" fmla="*/ 704850 w 3333750"/>
                <a:gd name="connsiteY5" fmla="*/ 1031875 h 1362075"/>
                <a:gd name="connsiteX6" fmla="*/ 660400 w 3333750"/>
                <a:gd name="connsiteY6" fmla="*/ 1003300 h 1362075"/>
                <a:gd name="connsiteX7" fmla="*/ 542925 w 3333750"/>
                <a:gd name="connsiteY7" fmla="*/ 949325 h 1362075"/>
                <a:gd name="connsiteX8" fmla="*/ 438150 w 3333750"/>
                <a:gd name="connsiteY8" fmla="*/ 882650 h 1362075"/>
                <a:gd name="connsiteX9" fmla="*/ 457200 w 3333750"/>
                <a:gd name="connsiteY9" fmla="*/ 828675 h 1362075"/>
                <a:gd name="connsiteX10" fmla="*/ 333375 w 3333750"/>
                <a:gd name="connsiteY10" fmla="*/ 800100 h 1362075"/>
                <a:gd name="connsiteX11" fmla="*/ 260350 w 3333750"/>
                <a:gd name="connsiteY11" fmla="*/ 742950 h 1362075"/>
                <a:gd name="connsiteX12" fmla="*/ 234950 w 3333750"/>
                <a:gd name="connsiteY12" fmla="*/ 612775 h 1362075"/>
                <a:gd name="connsiteX13" fmla="*/ 244475 w 3333750"/>
                <a:gd name="connsiteY13" fmla="*/ 501650 h 1362075"/>
                <a:gd name="connsiteX14" fmla="*/ 254000 w 3333750"/>
                <a:gd name="connsiteY14" fmla="*/ 419100 h 1362075"/>
                <a:gd name="connsiteX15" fmla="*/ 225425 w 3333750"/>
                <a:gd name="connsiteY15" fmla="*/ 298450 h 1362075"/>
                <a:gd name="connsiteX16" fmla="*/ 155575 w 3333750"/>
                <a:gd name="connsiteY16" fmla="*/ 203200 h 1362075"/>
                <a:gd name="connsiteX17" fmla="*/ 111125 w 3333750"/>
                <a:gd name="connsiteY17" fmla="*/ 152400 h 1362075"/>
                <a:gd name="connsiteX18" fmla="*/ 63500 w 3333750"/>
                <a:gd name="connsiteY18" fmla="*/ 120650 h 1362075"/>
                <a:gd name="connsiteX19" fmla="*/ 44450 w 3333750"/>
                <a:gd name="connsiteY19" fmla="*/ 95250 h 1362075"/>
                <a:gd name="connsiteX20" fmla="*/ 0 w 3333750"/>
                <a:gd name="connsiteY20" fmla="*/ 12700 h 1362075"/>
                <a:gd name="connsiteX21" fmla="*/ 2936875 w 3333750"/>
                <a:gd name="connsiteY21" fmla="*/ 0 h 1362075"/>
                <a:gd name="connsiteX22" fmla="*/ 2946400 w 3333750"/>
                <a:gd name="connsiteY22" fmla="*/ 47625 h 1362075"/>
                <a:gd name="connsiteX23" fmla="*/ 2933700 w 3333750"/>
                <a:gd name="connsiteY23" fmla="*/ 92075 h 1362075"/>
                <a:gd name="connsiteX24" fmla="*/ 2905125 w 3333750"/>
                <a:gd name="connsiteY24" fmla="*/ 123825 h 1362075"/>
                <a:gd name="connsiteX25" fmla="*/ 2908300 w 3333750"/>
                <a:gd name="connsiteY25" fmla="*/ 158750 h 1362075"/>
                <a:gd name="connsiteX26" fmla="*/ 2949575 w 3333750"/>
                <a:gd name="connsiteY26" fmla="*/ 161925 h 1362075"/>
                <a:gd name="connsiteX27" fmla="*/ 2965450 w 3333750"/>
                <a:gd name="connsiteY27" fmla="*/ 244475 h 1362075"/>
                <a:gd name="connsiteX28" fmla="*/ 2936875 w 3333750"/>
                <a:gd name="connsiteY28" fmla="*/ 263525 h 1362075"/>
                <a:gd name="connsiteX29" fmla="*/ 2921000 w 3333750"/>
                <a:gd name="connsiteY29" fmla="*/ 311150 h 1362075"/>
                <a:gd name="connsiteX30" fmla="*/ 2965450 w 3333750"/>
                <a:gd name="connsiteY30" fmla="*/ 346075 h 1362075"/>
                <a:gd name="connsiteX31" fmla="*/ 2978150 w 3333750"/>
                <a:gd name="connsiteY31" fmla="*/ 390525 h 1362075"/>
                <a:gd name="connsiteX32" fmla="*/ 2984500 w 3333750"/>
                <a:gd name="connsiteY32" fmla="*/ 463550 h 1362075"/>
                <a:gd name="connsiteX33" fmla="*/ 3048000 w 3333750"/>
                <a:gd name="connsiteY33" fmla="*/ 482600 h 1362075"/>
                <a:gd name="connsiteX34" fmla="*/ 3105150 w 3333750"/>
                <a:gd name="connsiteY34" fmla="*/ 504825 h 1362075"/>
                <a:gd name="connsiteX35" fmla="*/ 3168650 w 3333750"/>
                <a:gd name="connsiteY35" fmla="*/ 561975 h 1362075"/>
                <a:gd name="connsiteX36" fmla="*/ 3273425 w 3333750"/>
                <a:gd name="connsiteY36" fmla="*/ 625475 h 1362075"/>
                <a:gd name="connsiteX37" fmla="*/ 3333750 w 3333750"/>
                <a:gd name="connsiteY37" fmla="*/ 676275 h 1362075"/>
                <a:gd name="connsiteX0" fmla="*/ 1076325 w 3333750"/>
                <a:gd name="connsiteY0" fmla="*/ 1362075 h 1362075"/>
                <a:gd name="connsiteX1" fmla="*/ 1114425 w 3333750"/>
                <a:gd name="connsiteY1" fmla="*/ 1193800 h 1362075"/>
                <a:gd name="connsiteX2" fmla="*/ 958850 w 3333750"/>
                <a:gd name="connsiteY2" fmla="*/ 1082675 h 1362075"/>
                <a:gd name="connsiteX3" fmla="*/ 892175 w 3333750"/>
                <a:gd name="connsiteY3" fmla="*/ 1060450 h 1362075"/>
                <a:gd name="connsiteX4" fmla="*/ 800100 w 3333750"/>
                <a:gd name="connsiteY4" fmla="*/ 1082675 h 1362075"/>
                <a:gd name="connsiteX5" fmla="*/ 704850 w 3333750"/>
                <a:gd name="connsiteY5" fmla="*/ 1031875 h 1362075"/>
                <a:gd name="connsiteX6" fmla="*/ 660400 w 3333750"/>
                <a:gd name="connsiteY6" fmla="*/ 1003300 h 1362075"/>
                <a:gd name="connsiteX7" fmla="*/ 542925 w 3333750"/>
                <a:gd name="connsiteY7" fmla="*/ 949325 h 1362075"/>
                <a:gd name="connsiteX8" fmla="*/ 438150 w 3333750"/>
                <a:gd name="connsiteY8" fmla="*/ 882650 h 1362075"/>
                <a:gd name="connsiteX9" fmla="*/ 457200 w 3333750"/>
                <a:gd name="connsiteY9" fmla="*/ 828675 h 1362075"/>
                <a:gd name="connsiteX10" fmla="*/ 333375 w 3333750"/>
                <a:gd name="connsiteY10" fmla="*/ 800100 h 1362075"/>
                <a:gd name="connsiteX11" fmla="*/ 260350 w 3333750"/>
                <a:gd name="connsiteY11" fmla="*/ 742950 h 1362075"/>
                <a:gd name="connsiteX12" fmla="*/ 234950 w 3333750"/>
                <a:gd name="connsiteY12" fmla="*/ 612775 h 1362075"/>
                <a:gd name="connsiteX13" fmla="*/ 244475 w 3333750"/>
                <a:gd name="connsiteY13" fmla="*/ 501650 h 1362075"/>
                <a:gd name="connsiteX14" fmla="*/ 254000 w 3333750"/>
                <a:gd name="connsiteY14" fmla="*/ 419100 h 1362075"/>
                <a:gd name="connsiteX15" fmla="*/ 225425 w 3333750"/>
                <a:gd name="connsiteY15" fmla="*/ 298450 h 1362075"/>
                <a:gd name="connsiteX16" fmla="*/ 155575 w 3333750"/>
                <a:gd name="connsiteY16" fmla="*/ 203200 h 1362075"/>
                <a:gd name="connsiteX17" fmla="*/ 111125 w 3333750"/>
                <a:gd name="connsiteY17" fmla="*/ 152400 h 1362075"/>
                <a:gd name="connsiteX18" fmla="*/ 63500 w 3333750"/>
                <a:gd name="connsiteY18" fmla="*/ 120650 h 1362075"/>
                <a:gd name="connsiteX19" fmla="*/ 44450 w 3333750"/>
                <a:gd name="connsiteY19" fmla="*/ 95250 h 1362075"/>
                <a:gd name="connsiteX20" fmla="*/ 0 w 3333750"/>
                <a:gd name="connsiteY20" fmla="*/ 12700 h 1362075"/>
                <a:gd name="connsiteX21" fmla="*/ 2936875 w 3333750"/>
                <a:gd name="connsiteY21" fmla="*/ 0 h 1362075"/>
                <a:gd name="connsiteX22" fmla="*/ 2946400 w 3333750"/>
                <a:gd name="connsiteY22" fmla="*/ 47625 h 1362075"/>
                <a:gd name="connsiteX23" fmla="*/ 2933700 w 3333750"/>
                <a:gd name="connsiteY23" fmla="*/ 92075 h 1362075"/>
                <a:gd name="connsiteX24" fmla="*/ 2905125 w 3333750"/>
                <a:gd name="connsiteY24" fmla="*/ 123825 h 1362075"/>
                <a:gd name="connsiteX25" fmla="*/ 2908300 w 3333750"/>
                <a:gd name="connsiteY25" fmla="*/ 158750 h 1362075"/>
                <a:gd name="connsiteX26" fmla="*/ 2949575 w 3333750"/>
                <a:gd name="connsiteY26" fmla="*/ 161925 h 1362075"/>
                <a:gd name="connsiteX27" fmla="*/ 2965450 w 3333750"/>
                <a:gd name="connsiteY27" fmla="*/ 244475 h 1362075"/>
                <a:gd name="connsiteX28" fmla="*/ 2936875 w 3333750"/>
                <a:gd name="connsiteY28" fmla="*/ 263525 h 1362075"/>
                <a:gd name="connsiteX29" fmla="*/ 2921000 w 3333750"/>
                <a:gd name="connsiteY29" fmla="*/ 311150 h 1362075"/>
                <a:gd name="connsiteX30" fmla="*/ 2965450 w 3333750"/>
                <a:gd name="connsiteY30" fmla="*/ 346075 h 1362075"/>
                <a:gd name="connsiteX31" fmla="*/ 2978150 w 3333750"/>
                <a:gd name="connsiteY31" fmla="*/ 390525 h 1362075"/>
                <a:gd name="connsiteX32" fmla="*/ 2984500 w 3333750"/>
                <a:gd name="connsiteY32" fmla="*/ 463550 h 1362075"/>
                <a:gd name="connsiteX33" fmla="*/ 3048000 w 3333750"/>
                <a:gd name="connsiteY33" fmla="*/ 482600 h 1362075"/>
                <a:gd name="connsiteX34" fmla="*/ 2955925 w 3333750"/>
                <a:gd name="connsiteY34" fmla="*/ 571500 h 1362075"/>
                <a:gd name="connsiteX35" fmla="*/ 3105150 w 3333750"/>
                <a:gd name="connsiteY35" fmla="*/ 504825 h 1362075"/>
                <a:gd name="connsiteX36" fmla="*/ 3168650 w 3333750"/>
                <a:gd name="connsiteY36" fmla="*/ 561975 h 1362075"/>
                <a:gd name="connsiteX37" fmla="*/ 3273425 w 3333750"/>
                <a:gd name="connsiteY37" fmla="*/ 625475 h 1362075"/>
                <a:gd name="connsiteX38" fmla="*/ 3333750 w 3333750"/>
                <a:gd name="connsiteY38" fmla="*/ 676275 h 1362075"/>
                <a:gd name="connsiteX0" fmla="*/ 1076325 w 3273425"/>
                <a:gd name="connsiteY0" fmla="*/ 1362075 h 1482725"/>
                <a:gd name="connsiteX1" fmla="*/ 1114425 w 3273425"/>
                <a:gd name="connsiteY1" fmla="*/ 1193800 h 1482725"/>
                <a:gd name="connsiteX2" fmla="*/ 958850 w 3273425"/>
                <a:gd name="connsiteY2" fmla="*/ 1082675 h 1482725"/>
                <a:gd name="connsiteX3" fmla="*/ 892175 w 3273425"/>
                <a:gd name="connsiteY3" fmla="*/ 1060450 h 1482725"/>
                <a:gd name="connsiteX4" fmla="*/ 800100 w 3273425"/>
                <a:gd name="connsiteY4" fmla="*/ 1082675 h 1482725"/>
                <a:gd name="connsiteX5" fmla="*/ 704850 w 3273425"/>
                <a:gd name="connsiteY5" fmla="*/ 1031875 h 1482725"/>
                <a:gd name="connsiteX6" fmla="*/ 660400 w 3273425"/>
                <a:gd name="connsiteY6" fmla="*/ 1003300 h 1482725"/>
                <a:gd name="connsiteX7" fmla="*/ 542925 w 3273425"/>
                <a:gd name="connsiteY7" fmla="*/ 949325 h 1482725"/>
                <a:gd name="connsiteX8" fmla="*/ 438150 w 3273425"/>
                <a:gd name="connsiteY8" fmla="*/ 882650 h 1482725"/>
                <a:gd name="connsiteX9" fmla="*/ 457200 w 3273425"/>
                <a:gd name="connsiteY9" fmla="*/ 828675 h 1482725"/>
                <a:gd name="connsiteX10" fmla="*/ 333375 w 3273425"/>
                <a:gd name="connsiteY10" fmla="*/ 800100 h 1482725"/>
                <a:gd name="connsiteX11" fmla="*/ 260350 w 3273425"/>
                <a:gd name="connsiteY11" fmla="*/ 742950 h 1482725"/>
                <a:gd name="connsiteX12" fmla="*/ 234950 w 3273425"/>
                <a:gd name="connsiteY12" fmla="*/ 612775 h 1482725"/>
                <a:gd name="connsiteX13" fmla="*/ 244475 w 3273425"/>
                <a:gd name="connsiteY13" fmla="*/ 501650 h 1482725"/>
                <a:gd name="connsiteX14" fmla="*/ 254000 w 3273425"/>
                <a:gd name="connsiteY14" fmla="*/ 419100 h 1482725"/>
                <a:gd name="connsiteX15" fmla="*/ 225425 w 3273425"/>
                <a:gd name="connsiteY15" fmla="*/ 298450 h 1482725"/>
                <a:gd name="connsiteX16" fmla="*/ 155575 w 3273425"/>
                <a:gd name="connsiteY16" fmla="*/ 203200 h 1482725"/>
                <a:gd name="connsiteX17" fmla="*/ 111125 w 3273425"/>
                <a:gd name="connsiteY17" fmla="*/ 152400 h 1482725"/>
                <a:gd name="connsiteX18" fmla="*/ 63500 w 3273425"/>
                <a:gd name="connsiteY18" fmla="*/ 120650 h 1482725"/>
                <a:gd name="connsiteX19" fmla="*/ 44450 w 3273425"/>
                <a:gd name="connsiteY19" fmla="*/ 95250 h 1482725"/>
                <a:gd name="connsiteX20" fmla="*/ 0 w 3273425"/>
                <a:gd name="connsiteY20" fmla="*/ 12700 h 1482725"/>
                <a:gd name="connsiteX21" fmla="*/ 2936875 w 3273425"/>
                <a:gd name="connsiteY21" fmla="*/ 0 h 1482725"/>
                <a:gd name="connsiteX22" fmla="*/ 2946400 w 3273425"/>
                <a:gd name="connsiteY22" fmla="*/ 47625 h 1482725"/>
                <a:gd name="connsiteX23" fmla="*/ 2933700 w 3273425"/>
                <a:gd name="connsiteY23" fmla="*/ 92075 h 1482725"/>
                <a:gd name="connsiteX24" fmla="*/ 2905125 w 3273425"/>
                <a:gd name="connsiteY24" fmla="*/ 123825 h 1482725"/>
                <a:gd name="connsiteX25" fmla="*/ 2908300 w 3273425"/>
                <a:gd name="connsiteY25" fmla="*/ 158750 h 1482725"/>
                <a:gd name="connsiteX26" fmla="*/ 2949575 w 3273425"/>
                <a:gd name="connsiteY26" fmla="*/ 161925 h 1482725"/>
                <a:gd name="connsiteX27" fmla="*/ 2965450 w 3273425"/>
                <a:gd name="connsiteY27" fmla="*/ 244475 h 1482725"/>
                <a:gd name="connsiteX28" fmla="*/ 2936875 w 3273425"/>
                <a:gd name="connsiteY28" fmla="*/ 263525 h 1482725"/>
                <a:gd name="connsiteX29" fmla="*/ 2921000 w 3273425"/>
                <a:gd name="connsiteY29" fmla="*/ 311150 h 1482725"/>
                <a:gd name="connsiteX30" fmla="*/ 2965450 w 3273425"/>
                <a:gd name="connsiteY30" fmla="*/ 346075 h 1482725"/>
                <a:gd name="connsiteX31" fmla="*/ 2978150 w 3273425"/>
                <a:gd name="connsiteY31" fmla="*/ 390525 h 1482725"/>
                <a:gd name="connsiteX32" fmla="*/ 2984500 w 3273425"/>
                <a:gd name="connsiteY32" fmla="*/ 463550 h 1482725"/>
                <a:gd name="connsiteX33" fmla="*/ 3048000 w 3273425"/>
                <a:gd name="connsiteY33" fmla="*/ 482600 h 1482725"/>
                <a:gd name="connsiteX34" fmla="*/ 2955925 w 3273425"/>
                <a:gd name="connsiteY34" fmla="*/ 571500 h 1482725"/>
                <a:gd name="connsiteX35" fmla="*/ 3105150 w 3273425"/>
                <a:gd name="connsiteY35" fmla="*/ 504825 h 1482725"/>
                <a:gd name="connsiteX36" fmla="*/ 3168650 w 3273425"/>
                <a:gd name="connsiteY36" fmla="*/ 561975 h 1482725"/>
                <a:gd name="connsiteX37" fmla="*/ 3273425 w 3273425"/>
                <a:gd name="connsiteY37" fmla="*/ 625475 h 1482725"/>
                <a:gd name="connsiteX38" fmla="*/ 2730500 w 3273425"/>
                <a:gd name="connsiteY38" fmla="*/ 1482725 h 1482725"/>
                <a:gd name="connsiteX0" fmla="*/ 1076325 w 3168650"/>
                <a:gd name="connsiteY0" fmla="*/ 1362075 h 1482725"/>
                <a:gd name="connsiteX1" fmla="*/ 1114425 w 3168650"/>
                <a:gd name="connsiteY1" fmla="*/ 1193800 h 1482725"/>
                <a:gd name="connsiteX2" fmla="*/ 958850 w 3168650"/>
                <a:gd name="connsiteY2" fmla="*/ 1082675 h 1482725"/>
                <a:gd name="connsiteX3" fmla="*/ 892175 w 3168650"/>
                <a:gd name="connsiteY3" fmla="*/ 1060450 h 1482725"/>
                <a:gd name="connsiteX4" fmla="*/ 800100 w 3168650"/>
                <a:gd name="connsiteY4" fmla="*/ 1082675 h 1482725"/>
                <a:gd name="connsiteX5" fmla="*/ 704850 w 3168650"/>
                <a:gd name="connsiteY5" fmla="*/ 1031875 h 1482725"/>
                <a:gd name="connsiteX6" fmla="*/ 660400 w 3168650"/>
                <a:gd name="connsiteY6" fmla="*/ 1003300 h 1482725"/>
                <a:gd name="connsiteX7" fmla="*/ 542925 w 3168650"/>
                <a:gd name="connsiteY7" fmla="*/ 949325 h 1482725"/>
                <a:gd name="connsiteX8" fmla="*/ 438150 w 3168650"/>
                <a:gd name="connsiteY8" fmla="*/ 882650 h 1482725"/>
                <a:gd name="connsiteX9" fmla="*/ 457200 w 3168650"/>
                <a:gd name="connsiteY9" fmla="*/ 828675 h 1482725"/>
                <a:gd name="connsiteX10" fmla="*/ 333375 w 3168650"/>
                <a:gd name="connsiteY10" fmla="*/ 800100 h 1482725"/>
                <a:gd name="connsiteX11" fmla="*/ 260350 w 3168650"/>
                <a:gd name="connsiteY11" fmla="*/ 742950 h 1482725"/>
                <a:gd name="connsiteX12" fmla="*/ 234950 w 3168650"/>
                <a:gd name="connsiteY12" fmla="*/ 612775 h 1482725"/>
                <a:gd name="connsiteX13" fmla="*/ 244475 w 3168650"/>
                <a:gd name="connsiteY13" fmla="*/ 501650 h 1482725"/>
                <a:gd name="connsiteX14" fmla="*/ 254000 w 3168650"/>
                <a:gd name="connsiteY14" fmla="*/ 419100 h 1482725"/>
                <a:gd name="connsiteX15" fmla="*/ 225425 w 3168650"/>
                <a:gd name="connsiteY15" fmla="*/ 298450 h 1482725"/>
                <a:gd name="connsiteX16" fmla="*/ 155575 w 3168650"/>
                <a:gd name="connsiteY16" fmla="*/ 203200 h 1482725"/>
                <a:gd name="connsiteX17" fmla="*/ 111125 w 3168650"/>
                <a:gd name="connsiteY17" fmla="*/ 152400 h 1482725"/>
                <a:gd name="connsiteX18" fmla="*/ 63500 w 3168650"/>
                <a:gd name="connsiteY18" fmla="*/ 120650 h 1482725"/>
                <a:gd name="connsiteX19" fmla="*/ 44450 w 3168650"/>
                <a:gd name="connsiteY19" fmla="*/ 95250 h 1482725"/>
                <a:gd name="connsiteX20" fmla="*/ 0 w 3168650"/>
                <a:gd name="connsiteY20" fmla="*/ 12700 h 1482725"/>
                <a:gd name="connsiteX21" fmla="*/ 2936875 w 3168650"/>
                <a:gd name="connsiteY21" fmla="*/ 0 h 1482725"/>
                <a:gd name="connsiteX22" fmla="*/ 2946400 w 3168650"/>
                <a:gd name="connsiteY22" fmla="*/ 47625 h 1482725"/>
                <a:gd name="connsiteX23" fmla="*/ 2933700 w 3168650"/>
                <a:gd name="connsiteY23" fmla="*/ 92075 h 1482725"/>
                <a:gd name="connsiteX24" fmla="*/ 2905125 w 3168650"/>
                <a:gd name="connsiteY24" fmla="*/ 123825 h 1482725"/>
                <a:gd name="connsiteX25" fmla="*/ 2908300 w 3168650"/>
                <a:gd name="connsiteY25" fmla="*/ 158750 h 1482725"/>
                <a:gd name="connsiteX26" fmla="*/ 2949575 w 3168650"/>
                <a:gd name="connsiteY26" fmla="*/ 161925 h 1482725"/>
                <a:gd name="connsiteX27" fmla="*/ 2965450 w 3168650"/>
                <a:gd name="connsiteY27" fmla="*/ 244475 h 1482725"/>
                <a:gd name="connsiteX28" fmla="*/ 2936875 w 3168650"/>
                <a:gd name="connsiteY28" fmla="*/ 263525 h 1482725"/>
                <a:gd name="connsiteX29" fmla="*/ 2921000 w 3168650"/>
                <a:gd name="connsiteY29" fmla="*/ 311150 h 1482725"/>
                <a:gd name="connsiteX30" fmla="*/ 2965450 w 3168650"/>
                <a:gd name="connsiteY30" fmla="*/ 346075 h 1482725"/>
                <a:gd name="connsiteX31" fmla="*/ 2978150 w 3168650"/>
                <a:gd name="connsiteY31" fmla="*/ 390525 h 1482725"/>
                <a:gd name="connsiteX32" fmla="*/ 2984500 w 3168650"/>
                <a:gd name="connsiteY32" fmla="*/ 463550 h 1482725"/>
                <a:gd name="connsiteX33" fmla="*/ 3048000 w 3168650"/>
                <a:gd name="connsiteY33" fmla="*/ 482600 h 1482725"/>
                <a:gd name="connsiteX34" fmla="*/ 2955925 w 3168650"/>
                <a:gd name="connsiteY34" fmla="*/ 571500 h 1482725"/>
                <a:gd name="connsiteX35" fmla="*/ 3105150 w 3168650"/>
                <a:gd name="connsiteY35" fmla="*/ 504825 h 1482725"/>
                <a:gd name="connsiteX36" fmla="*/ 3168650 w 3168650"/>
                <a:gd name="connsiteY36" fmla="*/ 561975 h 1482725"/>
                <a:gd name="connsiteX37" fmla="*/ 2663825 w 3168650"/>
                <a:gd name="connsiteY37" fmla="*/ 1362075 h 1482725"/>
                <a:gd name="connsiteX38" fmla="*/ 2730500 w 3168650"/>
                <a:gd name="connsiteY38" fmla="*/ 1482725 h 1482725"/>
                <a:gd name="connsiteX0" fmla="*/ 1076325 w 3168650"/>
                <a:gd name="connsiteY0" fmla="*/ 1362075 h 1482725"/>
                <a:gd name="connsiteX1" fmla="*/ 1114425 w 3168650"/>
                <a:gd name="connsiteY1" fmla="*/ 1193800 h 1482725"/>
                <a:gd name="connsiteX2" fmla="*/ 958850 w 3168650"/>
                <a:gd name="connsiteY2" fmla="*/ 1082675 h 1482725"/>
                <a:gd name="connsiteX3" fmla="*/ 892175 w 3168650"/>
                <a:gd name="connsiteY3" fmla="*/ 1060450 h 1482725"/>
                <a:gd name="connsiteX4" fmla="*/ 800100 w 3168650"/>
                <a:gd name="connsiteY4" fmla="*/ 1082675 h 1482725"/>
                <a:gd name="connsiteX5" fmla="*/ 704850 w 3168650"/>
                <a:gd name="connsiteY5" fmla="*/ 1031875 h 1482725"/>
                <a:gd name="connsiteX6" fmla="*/ 660400 w 3168650"/>
                <a:gd name="connsiteY6" fmla="*/ 1003300 h 1482725"/>
                <a:gd name="connsiteX7" fmla="*/ 542925 w 3168650"/>
                <a:gd name="connsiteY7" fmla="*/ 949325 h 1482725"/>
                <a:gd name="connsiteX8" fmla="*/ 438150 w 3168650"/>
                <a:gd name="connsiteY8" fmla="*/ 882650 h 1482725"/>
                <a:gd name="connsiteX9" fmla="*/ 457200 w 3168650"/>
                <a:gd name="connsiteY9" fmla="*/ 828675 h 1482725"/>
                <a:gd name="connsiteX10" fmla="*/ 333375 w 3168650"/>
                <a:gd name="connsiteY10" fmla="*/ 800100 h 1482725"/>
                <a:gd name="connsiteX11" fmla="*/ 260350 w 3168650"/>
                <a:gd name="connsiteY11" fmla="*/ 742950 h 1482725"/>
                <a:gd name="connsiteX12" fmla="*/ 234950 w 3168650"/>
                <a:gd name="connsiteY12" fmla="*/ 612775 h 1482725"/>
                <a:gd name="connsiteX13" fmla="*/ 244475 w 3168650"/>
                <a:gd name="connsiteY13" fmla="*/ 501650 h 1482725"/>
                <a:gd name="connsiteX14" fmla="*/ 254000 w 3168650"/>
                <a:gd name="connsiteY14" fmla="*/ 419100 h 1482725"/>
                <a:gd name="connsiteX15" fmla="*/ 225425 w 3168650"/>
                <a:gd name="connsiteY15" fmla="*/ 298450 h 1482725"/>
                <a:gd name="connsiteX16" fmla="*/ 155575 w 3168650"/>
                <a:gd name="connsiteY16" fmla="*/ 203200 h 1482725"/>
                <a:gd name="connsiteX17" fmla="*/ 111125 w 3168650"/>
                <a:gd name="connsiteY17" fmla="*/ 152400 h 1482725"/>
                <a:gd name="connsiteX18" fmla="*/ 63500 w 3168650"/>
                <a:gd name="connsiteY18" fmla="*/ 120650 h 1482725"/>
                <a:gd name="connsiteX19" fmla="*/ 44450 w 3168650"/>
                <a:gd name="connsiteY19" fmla="*/ 95250 h 1482725"/>
                <a:gd name="connsiteX20" fmla="*/ 0 w 3168650"/>
                <a:gd name="connsiteY20" fmla="*/ 12700 h 1482725"/>
                <a:gd name="connsiteX21" fmla="*/ 2936875 w 3168650"/>
                <a:gd name="connsiteY21" fmla="*/ 0 h 1482725"/>
                <a:gd name="connsiteX22" fmla="*/ 2946400 w 3168650"/>
                <a:gd name="connsiteY22" fmla="*/ 47625 h 1482725"/>
                <a:gd name="connsiteX23" fmla="*/ 2933700 w 3168650"/>
                <a:gd name="connsiteY23" fmla="*/ 92075 h 1482725"/>
                <a:gd name="connsiteX24" fmla="*/ 2905125 w 3168650"/>
                <a:gd name="connsiteY24" fmla="*/ 123825 h 1482725"/>
                <a:gd name="connsiteX25" fmla="*/ 2908300 w 3168650"/>
                <a:gd name="connsiteY25" fmla="*/ 158750 h 1482725"/>
                <a:gd name="connsiteX26" fmla="*/ 2949575 w 3168650"/>
                <a:gd name="connsiteY26" fmla="*/ 161925 h 1482725"/>
                <a:gd name="connsiteX27" fmla="*/ 2965450 w 3168650"/>
                <a:gd name="connsiteY27" fmla="*/ 244475 h 1482725"/>
                <a:gd name="connsiteX28" fmla="*/ 2936875 w 3168650"/>
                <a:gd name="connsiteY28" fmla="*/ 263525 h 1482725"/>
                <a:gd name="connsiteX29" fmla="*/ 2921000 w 3168650"/>
                <a:gd name="connsiteY29" fmla="*/ 311150 h 1482725"/>
                <a:gd name="connsiteX30" fmla="*/ 2965450 w 3168650"/>
                <a:gd name="connsiteY30" fmla="*/ 346075 h 1482725"/>
                <a:gd name="connsiteX31" fmla="*/ 2978150 w 3168650"/>
                <a:gd name="connsiteY31" fmla="*/ 390525 h 1482725"/>
                <a:gd name="connsiteX32" fmla="*/ 2984500 w 3168650"/>
                <a:gd name="connsiteY32" fmla="*/ 463550 h 1482725"/>
                <a:gd name="connsiteX33" fmla="*/ 3048000 w 3168650"/>
                <a:gd name="connsiteY33" fmla="*/ 482600 h 1482725"/>
                <a:gd name="connsiteX34" fmla="*/ 2955925 w 3168650"/>
                <a:gd name="connsiteY34" fmla="*/ 571500 h 1482725"/>
                <a:gd name="connsiteX35" fmla="*/ 3105150 w 3168650"/>
                <a:gd name="connsiteY35" fmla="*/ 504825 h 1482725"/>
                <a:gd name="connsiteX36" fmla="*/ 3168650 w 3168650"/>
                <a:gd name="connsiteY36" fmla="*/ 561975 h 1482725"/>
                <a:gd name="connsiteX37" fmla="*/ 2663826 w 3168650"/>
                <a:gd name="connsiteY37" fmla="*/ 1244600 h 1482725"/>
                <a:gd name="connsiteX38" fmla="*/ 2663825 w 3168650"/>
                <a:gd name="connsiteY38" fmla="*/ 1362075 h 1482725"/>
                <a:gd name="connsiteX39" fmla="*/ 2730500 w 3168650"/>
                <a:gd name="connsiteY39" fmla="*/ 1482725 h 1482725"/>
                <a:gd name="connsiteX0" fmla="*/ 1076325 w 3105150"/>
                <a:gd name="connsiteY0" fmla="*/ 1362075 h 1482725"/>
                <a:gd name="connsiteX1" fmla="*/ 1114425 w 3105150"/>
                <a:gd name="connsiteY1" fmla="*/ 1193800 h 1482725"/>
                <a:gd name="connsiteX2" fmla="*/ 958850 w 3105150"/>
                <a:gd name="connsiteY2" fmla="*/ 1082675 h 1482725"/>
                <a:gd name="connsiteX3" fmla="*/ 892175 w 3105150"/>
                <a:gd name="connsiteY3" fmla="*/ 1060450 h 1482725"/>
                <a:gd name="connsiteX4" fmla="*/ 800100 w 3105150"/>
                <a:gd name="connsiteY4" fmla="*/ 1082675 h 1482725"/>
                <a:gd name="connsiteX5" fmla="*/ 704850 w 3105150"/>
                <a:gd name="connsiteY5" fmla="*/ 1031875 h 1482725"/>
                <a:gd name="connsiteX6" fmla="*/ 660400 w 3105150"/>
                <a:gd name="connsiteY6" fmla="*/ 1003300 h 1482725"/>
                <a:gd name="connsiteX7" fmla="*/ 542925 w 3105150"/>
                <a:gd name="connsiteY7" fmla="*/ 949325 h 1482725"/>
                <a:gd name="connsiteX8" fmla="*/ 438150 w 3105150"/>
                <a:gd name="connsiteY8" fmla="*/ 882650 h 1482725"/>
                <a:gd name="connsiteX9" fmla="*/ 457200 w 3105150"/>
                <a:gd name="connsiteY9" fmla="*/ 828675 h 1482725"/>
                <a:gd name="connsiteX10" fmla="*/ 333375 w 3105150"/>
                <a:gd name="connsiteY10" fmla="*/ 800100 h 1482725"/>
                <a:gd name="connsiteX11" fmla="*/ 260350 w 3105150"/>
                <a:gd name="connsiteY11" fmla="*/ 742950 h 1482725"/>
                <a:gd name="connsiteX12" fmla="*/ 234950 w 3105150"/>
                <a:gd name="connsiteY12" fmla="*/ 612775 h 1482725"/>
                <a:gd name="connsiteX13" fmla="*/ 244475 w 3105150"/>
                <a:gd name="connsiteY13" fmla="*/ 501650 h 1482725"/>
                <a:gd name="connsiteX14" fmla="*/ 254000 w 3105150"/>
                <a:gd name="connsiteY14" fmla="*/ 419100 h 1482725"/>
                <a:gd name="connsiteX15" fmla="*/ 225425 w 3105150"/>
                <a:gd name="connsiteY15" fmla="*/ 298450 h 1482725"/>
                <a:gd name="connsiteX16" fmla="*/ 155575 w 3105150"/>
                <a:gd name="connsiteY16" fmla="*/ 203200 h 1482725"/>
                <a:gd name="connsiteX17" fmla="*/ 111125 w 3105150"/>
                <a:gd name="connsiteY17" fmla="*/ 152400 h 1482725"/>
                <a:gd name="connsiteX18" fmla="*/ 63500 w 3105150"/>
                <a:gd name="connsiteY18" fmla="*/ 120650 h 1482725"/>
                <a:gd name="connsiteX19" fmla="*/ 44450 w 3105150"/>
                <a:gd name="connsiteY19" fmla="*/ 95250 h 1482725"/>
                <a:gd name="connsiteX20" fmla="*/ 0 w 3105150"/>
                <a:gd name="connsiteY20" fmla="*/ 12700 h 1482725"/>
                <a:gd name="connsiteX21" fmla="*/ 2936875 w 3105150"/>
                <a:gd name="connsiteY21" fmla="*/ 0 h 1482725"/>
                <a:gd name="connsiteX22" fmla="*/ 2946400 w 3105150"/>
                <a:gd name="connsiteY22" fmla="*/ 47625 h 1482725"/>
                <a:gd name="connsiteX23" fmla="*/ 2933700 w 3105150"/>
                <a:gd name="connsiteY23" fmla="*/ 92075 h 1482725"/>
                <a:gd name="connsiteX24" fmla="*/ 2905125 w 3105150"/>
                <a:gd name="connsiteY24" fmla="*/ 123825 h 1482725"/>
                <a:gd name="connsiteX25" fmla="*/ 2908300 w 3105150"/>
                <a:gd name="connsiteY25" fmla="*/ 158750 h 1482725"/>
                <a:gd name="connsiteX26" fmla="*/ 2949575 w 3105150"/>
                <a:gd name="connsiteY26" fmla="*/ 161925 h 1482725"/>
                <a:gd name="connsiteX27" fmla="*/ 2965450 w 3105150"/>
                <a:gd name="connsiteY27" fmla="*/ 244475 h 1482725"/>
                <a:gd name="connsiteX28" fmla="*/ 2936875 w 3105150"/>
                <a:gd name="connsiteY28" fmla="*/ 263525 h 1482725"/>
                <a:gd name="connsiteX29" fmla="*/ 2921000 w 3105150"/>
                <a:gd name="connsiteY29" fmla="*/ 311150 h 1482725"/>
                <a:gd name="connsiteX30" fmla="*/ 2965450 w 3105150"/>
                <a:gd name="connsiteY30" fmla="*/ 346075 h 1482725"/>
                <a:gd name="connsiteX31" fmla="*/ 2978150 w 3105150"/>
                <a:gd name="connsiteY31" fmla="*/ 390525 h 1482725"/>
                <a:gd name="connsiteX32" fmla="*/ 2984500 w 3105150"/>
                <a:gd name="connsiteY32" fmla="*/ 463550 h 1482725"/>
                <a:gd name="connsiteX33" fmla="*/ 3048000 w 3105150"/>
                <a:gd name="connsiteY33" fmla="*/ 482600 h 1482725"/>
                <a:gd name="connsiteX34" fmla="*/ 2955925 w 3105150"/>
                <a:gd name="connsiteY34" fmla="*/ 571500 h 1482725"/>
                <a:gd name="connsiteX35" fmla="*/ 3105150 w 3105150"/>
                <a:gd name="connsiteY35" fmla="*/ 504825 h 1482725"/>
                <a:gd name="connsiteX36" fmla="*/ 2647950 w 3105150"/>
                <a:gd name="connsiteY36" fmla="*/ 1019175 h 1482725"/>
                <a:gd name="connsiteX37" fmla="*/ 2663826 w 3105150"/>
                <a:gd name="connsiteY37" fmla="*/ 1244600 h 1482725"/>
                <a:gd name="connsiteX38" fmla="*/ 2663825 w 3105150"/>
                <a:gd name="connsiteY38" fmla="*/ 1362075 h 1482725"/>
                <a:gd name="connsiteX39" fmla="*/ 2730500 w 3105150"/>
                <a:gd name="connsiteY39" fmla="*/ 1482725 h 1482725"/>
                <a:gd name="connsiteX0" fmla="*/ 1076325 w 3105150"/>
                <a:gd name="connsiteY0" fmla="*/ 1362075 h 1482725"/>
                <a:gd name="connsiteX1" fmla="*/ 1114425 w 3105150"/>
                <a:gd name="connsiteY1" fmla="*/ 1193800 h 1482725"/>
                <a:gd name="connsiteX2" fmla="*/ 958850 w 3105150"/>
                <a:gd name="connsiteY2" fmla="*/ 1082675 h 1482725"/>
                <a:gd name="connsiteX3" fmla="*/ 892175 w 3105150"/>
                <a:gd name="connsiteY3" fmla="*/ 1060450 h 1482725"/>
                <a:gd name="connsiteX4" fmla="*/ 800100 w 3105150"/>
                <a:gd name="connsiteY4" fmla="*/ 1082675 h 1482725"/>
                <a:gd name="connsiteX5" fmla="*/ 704850 w 3105150"/>
                <a:gd name="connsiteY5" fmla="*/ 1031875 h 1482725"/>
                <a:gd name="connsiteX6" fmla="*/ 660400 w 3105150"/>
                <a:gd name="connsiteY6" fmla="*/ 1003300 h 1482725"/>
                <a:gd name="connsiteX7" fmla="*/ 542925 w 3105150"/>
                <a:gd name="connsiteY7" fmla="*/ 949325 h 1482725"/>
                <a:gd name="connsiteX8" fmla="*/ 438150 w 3105150"/>
                <a:gd name="connsiteY8" fmla="*/ 882650 h 1482725"/>
                <a:gd name="connsiteX9" fmla="*/ 457200 w 3105150"/>
                <a:gd name="connsiteY9" fmla="*/ 828675 h 1482725"/>
                <a:gd name="connsiteX10" fmla="*/ 333375 w 3105150"/>
                <a:gd name="connsiteY10" fmla="*/ 800100 h 1482725"/>
                <a:gd name="connsiteX11" fmla="*/ 260350 w 3105150"/>
                <a:gd name="connsiteY11" fmla="*/ 742950 h 1482725"/>
                <a:gd name="connsiteX12" fmla="*/ 234950 w 3105150"/>
                <a:gd name="connsiteY12" fmla="*/ 612775 h 1482725"/>
                <a:gd name="connsiteX13" fmla="*/ 244475 w 3105150"/>
                <a:gd name="connsiteY13" fmla="*/ 501650 h 1482725"/>
                <a:gd name="connsiteX14" fmla="*/ 254000 w 3105150"/>
                <a:gd name="connsiteY14" fmla="*/ 419100 h 1482725"/>
                <a:gd name="connsiteX15" fmla="*/ 225425 w 3105150"/>
                <a:gd name="connsiteY15" fmla="*/ 298450 h 1482725"/>
                <a:gd name="connsiteX16" fmla="*/ 155575 w 3105150"/>
                <a:gd name="connsiteY16" fmla="*/ 203200 h 1482725"/>
                <a:gd name="connsiteX17" fmla="*/ 111125 w 3105150"/>
                <a:gd name="connsiteY17" fmla="*/ 152400 h 1482725"/>
                <a:gd name="connsiteX18" fmla="*/ 63500 w 3105150"/>
                <a:gd name="connsiteY18" fmla="*/ 120650 h 1482725"/>
                <a:gd name="connsiteX19" fmla="*/ 44450 w 3105150"/>
                <a:gd name="connsiteY19" fmla="*/ 95250 h 1482725"/>
                <a:gd name="connsiteX20" fmla="*/ 0 w 3105150"/>
                <a:gd name="connsiteY20" fmla="*/ 12700 h 1482725"/>
                <a:gd name="connsiteX21" fmla="*/ 2936875 w 3105150"/>
                <a:gd name="connsiteY21" fmla="*/ 0 h 1482725"/>
                <a:gd name="connsiteX22" fmla="*/ 2946400 w 3105150"/>
                <a:gd name="connsiteY22" fmla="*/ 47625 h 1482725"/>
                <a:gd name="connsiteX23" fmla="*/ 2933700 w 3105150"/>
                <a:gd name="connsiteY23" fmla="*/ 92075 h 1482725"/>
                <a:gd name="connsiteX24" fmla="*/ 2905125 w 3105150"/>
                <a:gd name="connsiteY24" fmla="*/ 123825 h 1482725"/>
                <a:gd name="connsiteX25" fmla="*/ 2908300 w 3105150"/>
                <a:gd name="connsiteY25" fmla="*/ 158750 h 1482725"/>
                <a:gd name="connsiteX26" fmla="*/ 2949575 w 3105150"/>
                <a:gd name="connsiteY26" fmla="*/ 161925 h 1482725"/>
                <a:gd name="connsiteX27" fmla="*/ 2965450 w 3105150"/>
                <a:gd name="connsiteY27" fmla="*/ 244475 h 1482725"/>
                <a:gd name="connsiteX28" fmla="*/ 2936875 w 3105150"/>
                <a:gd name="connsiteY28" fmla="*/ 263525 h 1482725"/>
                <a:gd name="connsiteX29" fmla="*/ 2921000 w 3105150"/>
                <a:gd name="connsiteY29" fmla="*/ 311150 h 1482725"/>
                <a:gd name="connsiteX30" fmla="*/ 2965450 w 3105150"/>
                <a:gd name="connsiteY30" fmla="*/ 346075 h 1482725"/>
                <a:gd name="connsiteX31" fmla="*/ 2978150 w 3105150"/>
                <a:gd name="connsiteY31" fmla="*/ 390525 h 1482725"/>
                <a:gd name="connsiteX32" fmla="*/ 2984500 w 3105150"/>
                <a:gd name="connsiteY32" fmla="*/ 463550 h 1482725"/>
                <a:gd name="connsiteX33" fmla="*/ 3048000 w 3105150"/>
                <a:gd name="connsiteY33" fmla="*/ 482600 h 1482725"/>
                <a:gd name="connsiteX34" fmla="*/ 2955925 w 3105150"/>
                <a:gd name="connsiteY34" fmla="*/ 571500 h 1482725"/>
                <a:gd name="connsiteX35" fmla="*/ 3105150 w 3105150"/>
                <a:gd name="connsiteY35" fmla="*/ 504825 h 1482725"/>
                <a:gd name="connsiteX36" fmla="*/ 2663826 w 3105150"/>
                <a:gd name="connsiteY36" fmla="*/ 869950 h 1482725"/>
                <a:gd name="connsiteX37" fmla="*/ 2647950 w 3105150"/>
                <a:gd name="connsiteY37" fmla="*/ 1019175 h 1482725"/>
                <a:gd name="connsiteX38" fmla="*/ 2663826 w 3105150"/>
                <a:gd name="connsiteY38" fmla="*/ 1244600 h 1482725"/>
                <a:gd name="connsiteX39" fmla="*/ 2663825 w 3105150"/>
                <a:gd name="connsiteY39" fmla="*/ 1362075 h 1482725"/>
                <a:gd name="connsiteX40" fmla="*/ 2730500 w 3105150"/>
                <a:gd name="connsiteY40" fmla="*/ 1482725 h 1482725"/>
                <a:gd name="connsiteX0" fmla="*/ 1076325 w 3048000"/>
                <a:gd name="connsiteY0" fmla="*/ 1362075 h 1482725"/>
                <a:gd name="connsiteX1" fmla="*/ 1114425 w 3048000"/>
                <a:gd name="connsiteY1" fmla="*/ 1193800 h 1482725"/>
                <a:gd name="connsiteX2" fmla="*/ 958850 w 3048000"/>
                <a:gd name="connsiteY2" fmla="*/ 1082675 h 1482725"/>
                <a:gd name="connsiteX3" fmla="*/ 892175 w 3048000"/>
                <a:gd name="connsiteY3" fmla="*/ 1060450 h 1482725"/>
                <a:gd name="connsiteX4" fmla="*/ 800100 w 3048000"/>
                <a:gd name="connsiteY4" fmla="*/ 1082675 h 1482725"/>
                <a:gd name="connsiteX5" fmla="*/ 704850 w 3048000"/>
                <a:gd name="connsiteY5" fmla="*/ 1031875 h 1482725"/>
                <a:gd name="connsiteX6" fmla="*/ 660400 w 3048000"/>
                <a:gd name="connsiteY6" fmla="*/ 1003300 h 1482725"/>
                <a:gd name="connsiteX7" fmla="*/ 542925 w 3048000"/>
                <a:gd name="connsiteY7" fmla="*/ 949325 h 1482725"/>
                <a:gd name="connsiteX8" fmla="*/ 438150 w 3048000"/>
                <a:gd name="connsiteY8" fmla="*/ 882650 h 1482725"/>
                <a:gd name="connsiteX9" fmla="*/ 457200 w 3048000"/>
                <a:gd name="connsiteY9" fmla="*/ 828675 h 1482725"/>
                <a:gd name="connsiteX10" fmla="*/ 333375 w 3048000"/>
                <a:gd name="connsiteY10" fmla="*/ 800100 h 1482725"/>
                <a:gd name="connsiteX11" fmla="*/ 260350 w 3048000"/>
                <a:gd name="connsiteY11" fmla="*/ 742950 h 1482725"/>
                <a:gd name="connsiteX12" fmla="*/ 234950 w 3048000"/>
                <a:gd name="connsiteY12" fmla="*/ 612775 h 1482725"/>
                <a:gd name="connsiteX13" fmla="*/ 244475 w 3048000"/>
                <a:gd name="connsiteY13" fmla="*/ 501650 h 1482725"/>
                <a:gd name="connsiteX14" fmla="*/ 254000 w 3048000"/>
                <a:gd name="connsiteY14" fmla="*/ 419100 h 1482725"/>
                <a:gd name="connsiteX15" fmla="*/ 225425 w 3048000"/>
                <a:gd name="connsiteY15" fmla="*/ 298450 h 1482725"/>
                <a:gd name="connsiteX16" fmla="*/ 155575 w 3048000"/>
                <a:gd name="connsiteY16" fmla="*/ 203200 h 1482725"/>
                <a:gd name="connsiteX17" fmla="*/ 111125 w 3048000"/>
                <a:gd name="connsiteY17" fmla="*/ 152400 h 1482725"/>
                <a:gd name="connsiteX18" fmla="*/ 63500 w 3048000"/>
                <a:gd name="connsiteY18" fmla="*/ 120650 h 1482725"/>
                <a:gd name="connsiteX19" fmla="*/ 44450 w 3048000"/>
                <a:gd name="connsiteY19" fmla="*/ 95250 h 1482725"/>
                <a:gd name="connsiteX20" fmla="*/ 0 w 3048000"/>
                <a:gd name="connsiteY20" fmla="*/ 12700 h 1482725"/>
                <a:gd name="connsiteX21" fmla="*/ 2936875 w 3048000"/>
                <a:gd name="connsiteY21" fmla="*/ 0 h 1482725"/>
                <a:gd name="connsiteX22" fmla="*/ 2946400 w 3048000"/>
                <a:gd name="connsiteY22" fmla="*/ 47625 h 1482725"/>
                <a:gd name="connsiteX23" fmla="*/ 2933700 w 3048000"/>
                <a:gd name="connsiteY23" fmla="*/ 92075 h 1482725"/>
                <a:gd name="connsiteX24" fmla="*/ 2905125 w 3048000"/>
                <a:gd name="connsiteY24" fmla="*/ 123825 h 1482725"/>
                <a:gd name="connsiteX25" fmla="*/ 2908300 w 3048000"/>
                <a:gd name="connsiteY25" fmla="*/ 158750 h 1482725"/>
                <a:gd name="connsiteX26" fmla="*/ 2949575 w 3048000"/>
                <a:gd name="connsiteY26" fmla="*/ 161925 h 1482725"/>
                <a:gd name="connsiteX27" fmla="*/ 2965450 w 3048000"/>
                <a:gd name="connsiteY27" fmla="*/ 244475 h 1482725"/>
                <a:gd name="connsiteX28" fmla="*/ 2936875 w 3048000"/>
                <a:gd name="connsiteY28" fmla="*/ 263525 h 1482725"/>
                <a:gd name="connsiteX29" fmla="*/ 2921000 w 3048000"/>
                <a:gd name="connsiteY29" fmla="*/ 311150 h 1482725"/>
                <a:gd name="connsiteX30" fmla="*/ 2965450 w 3048000"/>
                <a:gd name="connsiteY30" fmla="*/ 346075 h 1482725"/>
                <a:gd name="connsiteX31" fmla="*/ 2978150 w 3048000"/>
                <a:gd name="connsiteY31" fmla="*/ 390525 h 1482725"/>
                <a:gd name="connsiteX32" fmla="*/ 2984500 w 3048000"/>
                <a:gd name="connsiteY32" fmla="*/ 463550 h 1482725"/>
                <a:gd name="connsiteX33" fmla="*/ 3048000 w 3048000"/>
                <a:gd name="connsiteY33" fmla="*/ 482600 h 1482725"/>
                <a:gd name="connsiteX34" fmla="*/ 2955925 w 3048000"/>
                <a:gd name="connsiteY34" fmla="*/ 571500 h 1482725"/>
                <a:gd name="connsiteX35" fmla="*/ 2768600 w 3048000"/>
                <a:gd name="connsiteY35" fmla="*/ 708025 h 1482725"/>
                <a:gd name="connsiteX36" fmla="*/ 2663826 w 3048000"/>
                <a:gd name="connsiteY36" fmla="*/ 869950 h 1482725"/>
                <a:gd name="connsiteX37" fmla="*/ 2647950 w 3048000"/>
                <a:gd name="connsiteY37" fmla="*/ 1019175 h 1482725"/>
                <a:gd name="connsiteX38" fmla="*/ 2663826 w 3048000"/>
                <a:gd name="connsiteY38" fmla="*/ 1244600 h 1482725"/>
                <a:gd name="connsiteX39" fmla="*/ 2663825 w 3048000"/>
                <a:gd name="connsiteY39" fmla="*/ 1362075 h 1482725"/>
                <a:gd name="connsiteX40" fmla="*/ 2730500 w 3048000"/>
                <a:gd name="connsiteY40" fmla="*/ 1482725 h 1482725"/>
                <a:gd name="connsiteX0" fmla="*/ 1076325 w 3048000"/>
                <a:gd name="connsiteY0" fmla="*/ 1362075 h 1482725"/>
                <a:gd name="connsiteX1" fmla="*/ 1114425 w 3048000"/>
                <a:gd name="connsiteY1" fmla="*/ 1193800 h 1482725"/>
                <a:gd name="connsiteX2" fmla="*/ 958850 w 3048000"/>
                <a:gd name="connsiteY2" fmla="*/ 1082675 h 1482725"/>
                <a:gd name="connsiteX3" fmla="*/ 892175 w 3048000"/>
                <a:gd name="connsiteY3" fmla="*/ 1060450 h 1482725"/>
                <a:gd name="connsiteX4" fmla="*/ 800100 w 3048000"/>
                <a:gd name="connsiteY4" fmla="*/ 1082675 h 1482725"/>
                <a:gd name="connsiteX5" fmla="*/ 704850 w 3048000"/>
                <a:gd name="connsiteY5" fmla="*/ 1031875 h 1482725"/>
                <a:gd name="connsiteX6" fmla="*/ 660400 w 3048000"/>
                <a:gd name="connsiteY6" fmla="*/ 1003300 h 1482725"/>
                <a:gd name="connsiteX7" fmla="*/ 542925 w 3048000"/>
                <a:gd name="connsiteY7" fmla="*/ 949325 h 1482725"/>
                <a:gd name="connsiteX8" fmla="*/ 438150 w 3048000"/>
                <a:gd name="connsiteY8" fmla="*/ 882650 h 1482725"/>
                <a:gd name="connsiteX9" fmla="*/ 457200 w 3048000"/>
                <a:gd name="connsiteY9" fmla="*/ 828675 h 1482725"/>
                <a:gd name="connsiteX10" fmla="*/ 333375 w 3048000"/>
                <a:gd name="connsiteY10" fmla="*/ 800100 h 1482725"/>
                <a:gd name="connsiteX11" fmla="*/ 260350 w 3048000"/>
                <a:gd name="connsiteY11" fmla="*/ 742950 h 1482725"/>
                <a:gd name="connsiteX12" fmla="*/ 234950 w 3048000"/>
                <a:gd name="connsiteY12" fmla="*/ 612775 h 1482725"/>
                <a:gd name="connsiteX13" fmla="*/ 244475 w 3048000"/>
                <a:gd name="connsiteY13" fmla="*/ 501650 h 1482725"/>
                <a:gd name="connsiteX14" fmla="*/ 254000 w 3048000"/>
                <a:gd name="connsiteY14" fmla="*/ 419100 h 1482725"/>
                <a:gd name="connsiteX15" fmla="*/ 225425 w 3048000"/>
                <a:gd name="connsiteY15" fmla="*/ 298450 h 1482725"/>
                <a:gd name="connsiteX16" fmla="*/ 155575 w 3048000"/>
                <a:gd name="connsiteY16" fmla="*/ 203200 h 1482725"/>
                <a:gd name="connsiteX17" fmla="*/ 111125 w 3048000"/>
                <a:gd name="connsiteY17" fmla="*/ 152400 h 1482725"/>
                <a:gd name="connsiteX18" fmla="*/ 63500 w 3048000"/>
                <a:gd name="connsiteY18" fmla="*/ 120650 h 1482725"/>
                <a:gd name="connsiteX19" fmla="*/ 44450 w 3048000"/>
                <a:gd name="connsiteY19" fmla="*/ 95250 h 1482725"/>
                <a:gd name="connsiteX20" fmla="*/ 0 w 3048000"/>
                <a:gd name="connsiteY20" fmla="*/ 12700 h 1482725"/>
                <a:gd name="connsiteX21" fmla="*/ 2936875 w 3048000"/>
                <a:gd name="connsiteY21" fmla="*/ 0 h 1482725"/>
                <a:gd name="connsiteX22" fmla="*/ 2946400 w 3048000"/>
                <a:gd name="connsiteY22" fmla="*/ 47625 h 1482725"/>
                <a:gd name="connsiteX23" fmla="*/ 2933700 w 3048000"/>
                <a:gd name="connsiteY23" fmla="*/ 92075 h 1482725"/>
                <a:gd name="connsiteX24" fmla="*/ 2905125 w 3048000"/>
                <a:gd name="connsiteY24" fmla="*/ 123825 h 1482725"/>
                <a:gd name="connsiteX25" fmla="*/ 2908300 w 3048000"/>
                <a:gd name="connsiteY25" fmla="*/ 158750 h 1482725"/>
                <a:gd name="connsiteX26" fmla="*/ 2949575 w 3048000"/>
                <a:gd name="connsiteY26" fmla="*/ 161925 h 1482725"/>
                <a:gd name="connsiteX27" fmla="*/ 2965450 w 3048000"/>
                <a:gd name="connsiteY27" fmla="*/ 244475 h 1482725"/>
                <a:gd name="connsiteX28" fmla="*/ 2936875 w 3048000"/>
                <a:gd name="connsiteY28" fmla="*/ 263525 h 1482725"/>
                <a:gd name="connsiteX29" fmla="*/ 2921000 w 3048000"/>
                <a:gd name="connsiteY29" fmla="*/ 311150 h 1482725"/>
                <a:gd name="connsiteX30" fmla="*/ 2965450 w 3048000"/>
                <a:gd name="connsiteY30" fmla="*/ 346075 h 1482725"/>
                <a:gd name="connsiteX31" fmla="*/ 2978150 w 3048000"/>
                <a:gd name="connsiteY31" fmla="*/ 390525 h 1482725"/>
                <a:gd name="connsiteX32" fmla="*/ 2984500 w 3048000"/>
                <a:gd name="connsiteY32" fmla="*/ 463550 h 1482725"/>
                <a:gd name="connsiteX33" fmla="*/ 3048000 w 3048000"/>
                <a:gd name="connsiteY33" fmla="*/ 482600 h 1482725"/>
                <a:gd name="connsiteX34" fmla="*/ 2955925 w 3048000"/>
                <a:gd name="connsiteY34" fmla="*/ 571500 h 1482725"/>
                <a:gd name="connsiteX35" fmla="*/ 2949576 w 3048000"/>
                <a:gd name="connsiteY35" fmla="*/ 565150 h 1482725"/>
                <a:gd name="connsiteX36" fmla="*/ 2768600 w 3048000"/>
                <a:gd name="connsiteY36" fmla="*/ 708025 h 1482725"/>
                <a:gd name="connsiteX37" fmla="*/ 2663826 w 3048000"/>
                <a:gd name="connsiteY37" fmla="*/ 869950 h 1482725"/>
                <a:gd name="connsiteX38" fmla="*/ 2647950 w 3048000"/>
                <a:gd name="connsiteY38" fmla="*/ 1019175 h 1482725"/>
                <a:gd name="connsiteX39" fmla="*/ 2663826 w 3048000"/>
                <a:gd name="connsiteY39" fmla="*/ 1244600 h 1482725"/>
                <a:gd name="connsiteX40" fmla="*/ 2663825 w 3048000"/>
                <a:gd name="connsiteY40" fmla="*/ 1362075 h 1482725"/>
                <a:gd name="connsiteX41" fmla="*/ 2730500 w 3048000"/>
                <a:gd name="connsiteY41" fmla="*/ 1482725 h 1482725"/>
                <a:gd name="connsiteX0" fmla="*/ 1076325 w 2984500"/>
                <a:gd name="connsiteY0" fmla="*/ 1362075 h 1482725"/>
                <a:gd name="connsiteX1" fmla="*/ 1114425 w 2984500"/>
                <a:gd name="connsiteY1" fmla="*/ 1193800 h 1482725"/>
                <a:gd name="connsiteX2" fmla="*/ 958850 w 2984500"/>
                <a:gd name="connsiteY2" fmla="*/ 1082675 h 1482725"/>
                <a:gd name="connsiteX3" fmla="*/ 892175 w 2984500"/>
                <a:gd name="connsiteY3" fmla="*/ 1060450 h 1482725"/>
                <a:gd name="connsiteX4" fmla="*/ 800100 w 2984500"/>
                <a:gd name="connsiteY4" fmla="*/ 1082675 h 1482725"/>
                <a:gd name="connsiteX5" fmla="*/ 704850 w 2984500"/>
                <a:gd name="connsiteY5" fmla="*/ 1031875 h 1482725"/>
                <a:gd name="connsiteX6" fmla="*/ 660400 w 2984500"/>
                <a:gd name="connsiteY6" fmla="*/ 1003300 h 1482725"/>
                <a:gd name="connsiteX7" fmla="*/ 542925 w 2984500"/>
                <a:gd name="connsiteY7" fmla="*/ 949325 h 1482725"/>
                <a:gd name="connsiteX8" fmla="*/ 438150 w 2984500"/>
                <a:gd name="connsiteY8" fmla="*/ 882650 h 1482725"/>
                <a:gd name="connsiteX9" fmla="*/ 457200 w 2984500"/>
                <a:gd name="connsiteY9" fmla="*/ 828675 h 1482725"/>
                <a:gd name="connsiteX10" fmla="*/ 333375 w 2984500"/>
                <a:gd name="connsiteY10" fmla="*/ 800100 h 1482725"/>
                <a:gd name="connsiteX11" fmla="*/ 260350 w 2984500"/>
                <a:gd name="connsiteY11" fmla="*/ 742950 h 1482725"/>
                <a:gd name="connsiteX12" fmla="*/ 234950 w 2984500"/>
                <a:gd name="connsiteY12" fmla="*/ 612775 h 1482725"/>
                <a:gd name="connsiteX13" fmla="*/ 244475 w 2984500"/>
                <a:gd name="connsiteY13" fmla="*/ 501650 h 1482725"/>
                <a:gd name="connsiteX14" fmla="*/ 254000 w 2984500"/>
                <a:gd name="connsiteY14" fmla="*/ 419100 h 1482725"/>
                <a:gd name="connsiteX15" fmla="*/ 225425 w 2984500"/>
                <a:gd name="connsiteY15" fmla="*/ 298450 h 1482725"/>
                <a:gd name="connsiteX16" fmla="*/ 155575 w 2984500"/>
                <a:gd name="connsiteY16" fmla="*/ 203200 h 1482725"/>
                <a:gd name="connsiteX17" fmla="*/ 111125 w 2984500"/>
                <a:gd name="connsiteY17" fmla="*/ 152400 h 1482725"/>
                <a:gd name="connsiteX18" fmla="*/ 63500 w 2984500"/>
                <a:gd name="connsiteY18" fmla="*/ 120650 h 1482725"/>
                <a:gd name="connsiteX19" fmla="*/ 44450 w 2984500"/>
                <a:gd name="connsiteY19" fmla="*/ 95250 h 1482725"/>
                <a:gd name="connsiteX20" fmla="*/ 0 w 2984500"/>
                <a:gd name="connsiteY20" fmla="*/ 12700 h 1482725"/>
                <a:gd name="connsiteX21" fmla="*/ 2936875 w 2984500"/>
                <a:gd name="connsiteY21" fmla="*/ 0 h 1482725"/>
                <a:gd name="connsiteX22" fmla="*/ 2946400 w 2984500"/>
                <a:gd name="connsiteY22" fmla="*/ 47625 h 1482725"/>
                <a:gd name="connsiteX23" fmla="*/ 2933700 w 2984500"/>
                <a:gd name="connsiteY23" fmla="*/ 92075 h 1482725"/>
                <a:gd name="connsiteX24" fmla="*/ 2905125 w 2984500"/>
                <a:gd name="connsiteY24" fmla="*/ 123825 h 1482725"/>
                <a:gd name="connsiteX25" fmla="*/ 2908300 w 2984500"/>
                <a:gd name="connsiteY25" fmla="*/ 158750 h 1482725"/>
                <a:gd name="connsiteX26" fmla="*/ 2949575 w 2984500"/>
                <a:gd name="connsiteY26" fmla="*/ 161925 h 1482725"/>
                <a:gd name="connsiteX27" fmla="*/ 2965450 w 2984500"/>
                <a:gd name="connsiteY27" fmla="*/ 244475 h 1482725"/>
                <a:gd name="connsiteX28" fmla="*/ 2936875 w 2984500"/>
                <a:gd name="connsiteY28" fmla="*/ 263525 h 1482725"/>
                <a:gd name="connsiteX29" fmla="*/ 2921000 w 2984500"/>
                <a:gd name="connsiteY29" fmla="*/ 311150 h 1482725"/>
                <a:gd name="connsiteX30" fmla="*/ 2965450 w 2984500"/>
                <a:gd name="connsiteY30" fmla="*/ 346075 h 1482725"/>
                <a:gd name="connsiteX31" fmla="*/ 2978150 w 2984500"/>
                <a:gd name="connsiteY31" fmla="*/ 390525 h 1482725"/>
                <a:gd name="connsiteX32" fmla="*/ 2984500 w 2984500"/>
                <a:gd name="connsiteY32" fmla="*/ 463550 h 1482725"/>
                <a:gd name="connsiteX33" fmla="*/ 2933700 w 2984500"/>
                <a:gd name="connsiteY33" fmla="*/ 482600 h 1482725"/>
                <a:gd name="connsiteX34" fmla="*/ 2955925 w 2984500"/>
                <a:gd name="connsiteY34" fmla="*/ 571500 h 1482725"/>
                <a:gd name="connsiteX35" fmla="*/ 2949576 w 2984500"/>
                <a:gd name="connsiteY35" fmla="*/ 565150 h 1482725"/>
                <a:gd name="connsiteX36" fmla="*/ 2768600 w 2984500"/>
                <a:gd name="connsiteY36" fmla="*/ 708025 h 1482725"/>
                <a:gd name="connsiteX37" fmla="*/ 2663826 w 2984500"/>
                <a:gd name="connsiteY37" fmla="*/ 869950 h 1482725"/>
                <a:gd name="connsiteX38" fmla="*/ 2647950 w 2984500"/>
                <a:gd name="connsiteY38" fmla="*/ 1019175 h 1482725"/>
                <a:gd name="connsiteX39" fmla="*/ 2663826 w 2984500"/>
                <a:gd name="connsiteY39" fmla="*/ 1244600 h 1482725"/>
                <a:gd name="connsiteX40" fmla="*/ 2663825 w 2984500"/>
                <a:gd name="connsiteY40" fmla="*/ 1362075 h 1482725"/>
                <a:gd name="connsiteX41" fmla="*/ 2730500 w 2984500"/>
                <a:gd name="connsiteY41" fmla="*/ 1482725 h 1482725"/>
                <a:gd name="connsiteX0" fmla="*/ 1076325 w 2984500"/>
                <a:gd name="connsiteY0" fmla="*/ 1362075 h 1482725"/>
                <a:gd name="connsiteX1" fmla="*/ 1114425 w 2984500"/>
                <a:gd name="connsiteY1" fmla="*/ 1193800 h 1482725"/>
                <a:gd name="connsiteX2" fmla="*/ 958850 w 2984500"/>
                <a:gd name="connsiteY2" fmla="*/ 1082675 h 1482725"/>
                <a:gd name="connsiteX3" fmla="*/ 892175 w 2984500"/>
                <a:gd name="connsiteY3" fmla="*/ 1060450 h 1482725"/>
                <a:gd name="connsiteX4" fmla="*/ 800100 w 2984500"/>
                <a:gd name="connsiteY4" fmla="*/ 1082675 h 1482725"/>
                <a:gd name="connsiteX5" fmla="*/ 704850 w 2984500"/>
                <a:gd name="connsiteY5" fmla="*/ 1031875 h 1482725"/>
                <a:gd name="connsiteX6" fmla="*/ 660400 w 2984500"/>
                <a:gd name="connsiteY6" fmla="*/ 1003300 h 1482725"/>
                <a:gd name="connsiteX7" fmla="*/ 542925 w 2984500"/>
                <a:gd name="connsiteY7" fmla="*/ 949325 h 1482725"/>
                <a:gd name="connsiteX8" fmla="*/ 438150 w 2984500"/>
                <a:gd name="connsiteY8" fmla="*/ 882650 h 1482725"/>
                <a:gd name="connsiteX9" fmla="*/ 457200 w 2984500"/>
                <a:gd name="connsiteY9" fmla="*/ 828675 h 1482725"/>
                <a:gd name="connsiteX10" fmla="*/ 333375 w 2984500"/>
                <a:gd name="connsiteY10" fmla="*/ 800100 h 1482725"/>
                <a:gd name="connsiteX11" fmla="*/ 260350 w 2984500"/>
                <a:gd name="connsiteY11" fmla="*/ 742950 h 1482725"/>
                <a:gd name="connsiteX12" fmla="*/ 234950 w 2984500"/>
                <a:gd name="connsiteY12" fmla="*/ 612775 h 1482725"/>
                <a:gd name="connsiteX13" fmla="*/ 244475 w 2984500"/>
                <a:gd name="connsiteY13" fmla="*/ 501650 h 1482725"/>
                <a:gd name="connsiteX14" fmla="*/ 254000 w 2984500"/>
                <a:gd name="connsiteY14" fmla="*/ 419100 h 1482725"/>
                <a:gd name="connsiteX15" fmla="*/ 225425 w 2984500"/>
                <a:gd name="connsiteY15" fmla="*/ 298450 h 1482725"/>
                <a:gd name="connsiteX16" fmla="*/ 155575 w 2984500"/>
                <a:gd name="connsiteY16" fmla="*/ 203200 h 1482725"/>
                <a:gd name="connsiteX17" fmla="*/ 111125 w 2984500"/>
                <a:gd name="connsiteY17" fmla="*/ 152400 h 1482725"/>
                <a:gd name="connsiteX18" fmla="*/ 63500 w 2984500"/>
                <a:gd name="connsiteY18" fmla="*/ 120650 h 1482725"/>
                <a:gd name="connsiteX19" fmla="*/ 44450 w 2984500"/>
                <a:gd name="connsiteY19" fmla="*/ 95250 h 1482725"/>
                <a:gd name="connsiteX20" fmla="*/ 0 w 2984500"/>
                <a:gd name="connsiteY20" fmla="*/ 12700 h 1482725"/>
                <a:gd name="connsiteX21" fmla="*/ 2936875 w 2984500"/>
                <a:gd name="connsiteY21" fmla="*/ 0 h 1482725"/>
                <a:gd name="connsiteX22" fmla="*/ 2946400 w 2984500"/>
                <a:gd name="connsiteY22" fmla="*/ 47625 h 1482725"/>
                <a:gd name="connsiteX23" fmla="*/ 2933700 w 2984500"/>
                <a:gd name="connsiteY23" fmla="*/ 92075 h 1482725"/>
                <a:gd name="connsiteX24" fmla="*/ 2905125 w 2984500"/>
                <a:gd name="connsiteY24" fmla="*/ 123825 h 1482725"/>
                <a:gd name="connsiteX25" fmla="*/ 2908300 w 2984500"/>
                <a:gd name="connsiteY25" fmla="*/ 158750 h 1482725"/>
                <a:gd name="connsiteX26" fmla="*/ 2949575 w 2984500"/>
                <a:gd name="connsiteY26" fmla="*/ 161925 h 1482725"/>
                <a:gd name="connsiteX27" fmla="*/ 2965450 w 2984500"/>
                <a:gd name="connsiteY27" fmla="*/ 244475 h 1482725"/>
                <a:gd name="connsiteX28" fmla="*/ 2936875 w 2984500"/>
                <a:gd name="connsiteY28" fmla="*/ 263525 h 1482725"/>
                <a:gd name="connsiteX29" fmla="*/ 2921000 w 2984500"/>
                <a:gd name="connsiteY29" fmla="*/ 311150 h 1482725"/>
                <a:gd name="connsiteX30" fmla="*/ 2965450 w 2984500"/>
                <a:gd name="connsiteY30" fmla="*/ 346075 h 1482725"/>
                <a:gd name="connsiteX31" fmla="*/ 2978150 w 2984500"/>
                <a:gd name="connsiteY31" fmla="*/ 390525 h 1482725"/>
                <a:gd name="connsiteX32" fmla="*/ 2984500 w 2984500"/>
                <a:gd name="connsiteY32" fmla="*/ 463550 h 1482725"/>
                <a:gd name="connsiteX33" fmla="*/ 2933700 w 2984500"/>
                <a:gd name="connsiteY33" fmla="*/ 482600 h 1482725"/>
                <a:gd name="connsiteX34" fmla="*/ 2955925 w 2984500"/>
                <a:gd name="connsiteY34" fmla="*/ 571500 h 1482725"/>
                <a:gd name="connsiteX35" fmla="*/ 2949576 w 2984500"/>
                <a:gd name="connsiteY35" fmla="*/ 565150 h 1482725"/>
                <a:gd name="connsiteX36" fmla="*/ 2768600 w 2984500"/>
                <a:gd name="connsiteY36" fmla="*/ 708025 h 1482725"/>
                <a:gd name="connsiteX37" fmla="*/ 2663826 w 2984500"/>
                <a:gd name="connsiteY37" fmla="*/ 869950 h 1482725"/>
                <a:gd name="connsiteX38" fmla="*/ 2647950 w 2984500"/>
                <a:gd name="connsiteY38" fmla="*/ 1019175 h 1482725"/>
                <a:gd name="connsiteX39" fmla="*/ 2663826 w 2984500"/>
                <a:gd name="connsiteY39" fmla="*/ 1244600 h 1482725"/>
                <a:gd name="connsiteX40" fmla="*/ 2663825 w 2984500"/>
                <a:gd name="connsiteY40" fmla="*/ 1362075 h 1482725"/>
                <a:gd name="connsiteX41" fmla="*/ 2730500 w 2984500"/>
                <a:gd name="connsiteY41" fmla="*/ 1482725 h 1482725"/>
                <a:gd name="connsiteX0" fmla="*/ 1076325 w 2984500"/>
                <a:gd name="connsiteY0" fmla="*/ 1362075 h 1482725"/>
                <a:gd name="connsiteX1" fmla="*/ 1082676 w 2984500"/>
                <a:gd name="connsiteY1" fmla="*/ 1358900 h 1482725"/>
                <a:gd name="connsiteX2" fmla="*/ 1114425 w 2984500"/>
                <a:gd name="connsiteY2" fmla="*/ 1193800 h 1482725"/>
                <a:gd name="connsiteX3" fmla="*/ 958850 w 2984500"/>
                <a:gd name="connsiteY3" fmla="*/ 1082675 h 1482725"/>
                <a:gd name="connsiteX4" fmla="*/ 892175 w 2984500"/>
                <a:gd name="connsiteY4" fmla="*/ 1060450 h 1482725"/>
                <a:gd name="connsiteX5" fmla="*/ 800100 w 2984500"/>
                <a:gd name="connsiteY5" fmla="*/ 1082675 h 1482725"/>
                <a:gd name="connsiteX6" fmla="*/ 704850 w 2984500"/>
                <a:gd name="connsiteY6" fmla="*/ 1031875 h 1482725"/>
                <a:gd name="connsiteX7" fmla="*/ 660400 w 2984500"/>
                <a:gd name="connsiteY7" fmla="*/ 1003300 h 1482725"/>
                <a:gd name="connsiteX8" fmla="*/ 542925 w 2984500"/>
                <a:gd name="connsiteY8" fmla="*/ 949325 h 1482725"/>
                <a:gd name="connsiteX9" fmla="*/ 438150 w 2984500"/>
                <a:gd name="connsiteY9" fmla="*/ 882650 h 1482725"/>
                <a:gd name="connsiteX10" fmla="*/ 457200 w 2984500"/>
                <a:gd name="connsiteY10" fmla="*/ 828675 h 1482725"/>
                <a:gd name="connsiteX11" fmla="*/ 333375 w 2984500"/>
                <a:gd name="connsiteY11" fmla="*/ 800100 h 1482725"/>
                <a:gd name="connsiteX12" fmla="*/ 260350 w 2984500"/>
                <a:gd name="connsiteY12" fmla="*/ 742950 h 1482725"/>
                <a:gd name="connsiteX13" fmla="*/ 234950 w 2984500"/>
                <a:gd name="connsiteY13" fmla="*/ 612775 h 1482725"/>
                <a:gd name="connsiteX14" fmla="*/ 244475 w 2984500"/>
                <a:gd name="connsiteY14" fmla="*/ 501650 h 1482725"/>
                <a:gd name="connsiteX15" fmla="*/ 254000 w 2984500"/>
                <a:gd name="connsiteY15" fmla="*/ 419100 h 1482725"/>
                <a:gd name="connsiteX16" fmla="*/ 225425 w 2984500"/>
                <a:gd name="connsiteY16" fmla="*/ 298450 h 1482725"/>
                <a:gd name="connsiteX17" fmla="*/ 155575 w 2984500"/>
                <a:gd name="connsiteY17" fmla="*/ 203200 h 1482725"/>
                <a:gd name="connsiteX18" fmla="*/ 111125 w 2984500"/>
                <a:gd name="connsiteY18" fmla="*/ 152400 h 1482725"/>
                <a:gd name="connsiteX19" fmla="*/ 63500 w 2984500"/>
                <a:gd name="connsiteY19" fmla="*/ 120650 h 1482725"/>
                <a:gd name="connsiteX20" fmla="*/ 44450 w 2984500"/>
                <a:gd name="connsiteY20" fmla="*/ 95250 h 1482725"/>
                <a:gd name="connsiteX21" fmla="*/ 0 w 2984500"/>
                <a:gd name="connsiteY21" fmla="*/ 12700 h 1482725"/>
                <a:gd name="connsiteX22" fmla="*/ 2936875 w 2984500"/>
                <a:gd name="connsiteY22" fmla="*/ 0 h 1482725"/>
                <a:gd name="connsiteX23" fmla="*/ 2946400 w 2984500"/>
                <a:gd name="connsiteY23" fmla="*/ 47625 h 1482725"/>
                <a:gd name="connsiteX24" fmla="*/ 2933700 w 2984500"/>
                <a:gd name="connsiteY24" fmla="*/ 92075 h 1482725"/>
                <a:gd name="connsiteX25" fmla="*/ 2905125 w 2984500"/>
                <a:gd name="connsiteY25" fmla="*/ 123825 h 1482725"/>
                <a:gd name="connsiteX26" fmla="*/ 2908300 w 2984500"/>
                <a:gd name="connsiteY26" fmla="*/ 158750 h 1482725"/>
                <a:gd name="connsiteX27" fmla="*/ 2949575 w 2984500"/>
                <a:gd name="connsiteY27" fmla="*/ 161925 h 1482725"/>
                <a:gd name="connsiteX28" fmla="*/ 2965450 w 2984500"/>
                <a:gd name="connsiteY28" fmla="*/ 244475 h 1482725"/>
                <a:gd name="connsiteX29" fmla="*/ 2936875 w 2984500"/>
                <a:gd name="connsiteY29" fmla="*/ 263525 h 1482725"/>
                <a:gd name="connsiteX30" fmla="*/ 2921000 w 2984500"/>
                <a:gd name="connsiteY30" fmla="*/ 311150 h 1482725"/>
                <a:gd name="connsiteX31" fmla="*/ 2965450 w 2984500"/>
                <a:gd name="connsiteY31" fmla="*/ 346075 h 1482725"/>
                <a:gd name="connsiteX32" fmla="*/ 2978150 w 2984500"/>
                <a:gd name="connsiteY32" fmla="*/ 390525 h 1482725"/>
                <a:gd name="connsiteX33" fmla="*/ 2984500 w 2984500"/>
                <a:gd name="connsiteY33" fmla="*/ 463550 h 1482725"/>
                <a:gd name="connsiteX34" fmla="*/ 2933700 w 2984500"/>
                <a:gd name="connsiteY34" fmla="*/ 482600 h 1482725"/>
                <a:gd name="connsiteX35" fmla="*/ 2955925 w 2984500"/>
                <a:gd name="connsiteY35" fmla="*/ 571500 h 1482725"/>
                <a:gd name="connsiteX36" fmla="*/ 2949576 w 2984500"/>
                <a:gd name="connsiteY36" fmla="*/ 565150 h 1482725"/>
                <a:gd name="connsiteX37" fmla="*/ 2768600 w 2984500"/>
                <a:gd name="connsiteY37" fmla="*/ 708025 h 1482725"/>
                <a:gd name="connsiteX38" fmla="*/ 2663826 w 2984500"/>
                <a:gd name="connsiteY38" fmla="*/ 869950 h 1482725"/>
                <a:gd name="connsiteX39" fmla="*/ 2647950 w 2984500"/>
                <a:gd name="connsiteY39" fmla="*/ 1019175 h 1482725"/>
                <a:gd name="connsiteX40" fmla="*/ 2663826 w 2984500"/>
                <a:gd name="connsiteY40" fmla="*/ 1244600 h 1482725"/>
                <a:gd name="connsiteX41" fmla="*/ 2663825 w 2984500"/>
                <a:gd name="connsiteY41" fmla="*/ 1362075 h 1482725"/>
                <a:gd name="connsiteX42" fmla="*/ 2730500 w 2984500"/>
                <a:gd name="connsiteY42" fmla="*/ 1482725 h 1482725"/>
                <a:gd name="connsiteX0" fmla="*/ 1076325 w 2984500"/>
                <a:gd name="connsiteY0" fmla="*/ 1362075 h 1482725"/>
                <a:gd name="connsiteX1" fmla="*/ 1082676 w 2984500"/>
                <a:gd name="connsiteY1" fmla="*/ 1358900 h 1482725"/>
                <a:gd name="connsiteX2" fmla="*/ 1114425 w 2984500"/>
                <a:gd name="connsiteY2" fmla="*/ 1193800 h 1482725"/>
                <a:gd name="connsiteX3" fmla="*/ 958850 w 2984500"/>
                <a:gd name="connsiteY3" fmla="*/ 1082675 h 1482725"/>
                <a:gd name="connsiteX4" fmla="*/ 892175 w 2984500"/>
                <a:gd name="connsiteY4" fmla="*/ 1060450 h 1482725"/>
                <a:gd name="connsiteX5" fmla="*/ 800100 w 2984500"/>
                <a:gd name="connsiteY5" fmla="*/ 1082675 h 1482725"/>
                <a:gd name="connsiteX6" fmla="*/ 704850 w 2984500"/>
                <a:gd name="connsiteY6" fmla="*/ 1031875 h 1482725"/>
                <a:gd name="connsiteX7" fmla="*/ 660400 w 2984500"/>
                <a:gd name="connsiteY7" fmla="*/ 1003300 h 1482725"/>
                <a:gd name="connsiteX8" fmla="*/ 542925 w 2984500"/>
                <a:gd name="connsiteY8" fmla="*/ 949325 h 1482725"/>
                <a:gd name="connsiteX9" fmla="*/ 438150 w 2984500"/>
                <a:gd name="connsiteY9" fmla="*/ 882650 h 1482725"/>
                <a:gd name="connsiteX10" fmla="*/ 457200 w 2984500"/>
                <a:gd name="connsiteY10" fmla="*/ 828675 h 1482725"/>
                <a:gd name="connsiteX11" fmla="*/ 333375 w 2984500"/>
                <a:gd name="connsiteY11" fmla="*/ 800100 h 1482725"/>
                <a:gd name="connsiteX12" fmla="*/ 260350 w 2984500"/>
                <a:gd name="connsiteY12" fmla="*/ 742950 h 1482725"/>
                <a:gd name="connsiteX13" fmla="*/ 234950 w 2984500"/>
                <a:gd name="connsiteY13" fmla="*/ 612775 h 1482725"/>
                <a:gd name="connsiteX14" fmla="*/ 244475 w 2984500"/>
                <a:gd name="connsiteY14" fmla="*/ 501650 h 1482725"/>
                <a:gd name="connsiteX15" fmla="*/ 254000 w 2984500"/>
                <a:gd name="connsiteY15" fmla="*/ 419100 h 1482725"/>
                <a:gd name="connsiteX16" fmla="*/ 225425 w 2984500"/>
                <a:gd name="connsiteY16" fmla="*/ 298450 h 1482725"/>
                <a:gd name="connsiteX17" fmla="*/ 155575 w 2984500"/>
                <a:gd name="connsiteY17" fmla="*/ 203200 h 1482725"/>
                <a:gd name="connsiteX18" fmla="*/ 111125 w 2984500"/>
                <a:gd name="connsiteY18" fmla="*/ 152400 h 1482725"/>
                <a:gd name="connsiteX19" fmla="*/ 63500 w 2984500"/>
                <a:gd name="connsiteY19" fmla="*/ 120650 h 1482725"/>
                <a:gd name="connsiteX20" fmla="*/ 44450 w 2984500"/>
                <a:gd name="connsiteY20" fmla="*/ 95250 h 1482725"/>
                <a:gd name="connsiteX21" fmla="*/ 0 w 2984500"/>
                <a:gd name="connsiteY21" fmla="*/ 12700 h 1482725"/>
                <a:gd name="connsiteX22" fmla="*/ 2936875 w 2984500"/>
                <a:gd name="connsiteY22" fmla="*/ 0 h 1482725"/>
                <a:gd name="connsiteX23" fmla="*/ 2946400 w 2984500"/>
                <a:gd name="connsiteY23" fmla="*/ 47625 h 1482725"/>
                <a:gd name="connsiteX24" fmla="*/ 2933700 w 2984500"/>
                <a:gd name="connsiteY24" fmla="*/ 92075 h 1482725"/>
                <a:gd name="connsiteX25" fmla="*/ 2905125 w 2984500"/>
                <a:gd name="connsiteY25" fmla="*/ 123825 h 1482725"/>
                <a:gd name="connsiteX26" fmla="*/ 2908300 w 2984500"/>
                <a:gd name="connsiteY26" fmla="*/ 158750 h 1482725"/>
                <a:gd name="connsiteX27" fmla="*/ 2949575 w 2984500"/>
                <a:gd name="connsiteY27" fmla="*/ 161925 h 1482725"/>
                <a:gd name="connsiteX28" fmla="*/ 2965450 w 2984500"/>
                <a:gd name="connsiteY28" fmla="*/ 244475 h 1482725"/>
                <a:gd name="connsiteX29" fmla="*/ 2936875 w 2984500"/>
                <a:gd name="connsiteY29" fmla="*/ 263525 h 1482725"/>
                <a:gd name="connsiteX30" fmla="*/ 2921000 w 2984500"/>
                <a:gd name="connsiteY30" fmla="*/ 311150 h 1482725"/>
                <a:gd name="connsiteX31" fmla="*/ 2965450 w 2984500"/>
                <a:gd name="connsiteY31" fmla="*/ 346075 h 1482725"/>
                <a:gd name="connsiteX32" fmla="*/ 2978150 w 2984500"/>
                <a:gd name="connsiteY32" fmla="*/ 390525 h 1482725"/>
                <a:gd name="connsiteX33" fmla="*/ 2984500 w 2984500"/>
                <a:gd name="connsiteY33" fmla="*/ 463550 h 1482725"/>
                <a:gd name="connsiteX34" fmla="*/ 2933700 w 2984500"/>
                <a:gd name="connsiteY34" fmla="*/ 482600 h 1482725"/>
                <a:gd name="connsiteX35" fmla="*/ 2955925 w 2984500"/>
                <a:gd name="connsiteY35" fmla="*/ 571500 h 1482725"/>
                <a:gd name="connsiteX36" fmla="*/ 2949576 w 2984500"/>
                <a:gd name="connsiteY36" fmla="*/ 565150 h 1482725"/>
                <a:gd name="connsiteX37" fmla="*/ 2768600 w 2984500"/>
                <a:gd name="connsiteY37" fmla="*/ 708025 h 1482725"/>
                <a:gd name="connsiteX38" fmla="*/ 2663826 w 2984500"/>
                <a:gd name="connsiteY38" fmla="*/ 869950 h 1482725"/>
                <a:gd name="connsiteX39" fmla="*/ 2647950 w 2984500"/>
                <a:gd name="connsiteY39" fmla="*/ 1019175 h 1482725"/>
                <a:gd name="connsiteX40" fmla="*/ 2663826 w 2984500"/>
                <a:gd name="connsiteY40" fmla="*/ 1244600 h 1482725"/>
                <a:gd name="connsiteX41" fmla="*/ 2663825 w 2984500"/>
                <a:gd name="connsiteY41" fmla="*/ 1362075 h 1482725"/>
                <a:gd name="connsiteX42" fmla="*/ 2730500 w 2984500"/>
                <a:gd name="connsiteY42" fmla="*/ 1482725 h 1482725"/>
                <a:gd name="connsiteX0" fmla="*/ 1076325 w 2984500"/>
                <a:gd name="connsiteY0" fmla="*/ 1362075 h 1482725"/>
                <a:gd name="connsiteX1" fmla="*/ 1082676 w 2984500"/>
                <a:gd name="connsiteY1" fmla="*/ 1358900 h 1482725"/>
                <a:gd name="connsiteX2" fmla="*/ 1114425 w 2984500"/>
                <a:gd name="connsiteY2" fmla="*/ 1193800 h 1482725"/>
                <a:gd name="connsiteX3" fmla="*/ 958850 w 2984500"/>
                <a:gd name="connsiteY3" fmla="*/ 1082675 h 1482725"/>
                <a:gd name="connsiteX4" fmla="*/ 892175 w 2984500"/>
                <a:gd name="connsiteY4" fmla="*/ 1060450 h 1482725"/>
                <a:gd name="connsiteX5" fmla="*/ 800100 w 2984500"/>
                <a:gd name="connsiteY5" fmla="*/ 1082675 h 1482725"/>
                <a:gd name="connsiteX6" fmla="*/ 704850 w 2984500"/>
                <a:gd name="connsiteY6" fmla="*/ 1031875 h 1482725"/>
                <a:gd name="connsiteX7" fmla="*/ 660400 w 2984500"/>
                <a:gd name="connsiteY7" fmla="*/ 1003300 h 1482725"/>
                <a:gd name="connsiteX8" fmla="*/ 542925 w 2984500"/>
                <a:gd name="connsiteY8" fmla="*/ 949325 h 1482725"/>
                <a:gd name="connsiteX9" fmla="*/ 438150 w 2984500"/>
                <a:gd name="connsiteY9" fmla="*/ 882650 h 1482725"/>
                <a:gd name="connsiteX10" fmla="*/ 457200 w 2984500"/>
                <a:gd name="connsiteY10" fmla="*/ 828675 h 1482725"/>
                <a:gd name="connsiteX11" fmla="*/ 333375 w 2984500"/>
                <a:gd name="connsiteY11" fmla="*/ 800100 h 1482725"/>
                <a:gd name="connsiteX12" fmla="*/ 260350 w 2984500"/>
                <a:gd name="connsiteY12" fmla="*/ 742950 h 1482725"/>
                <a:gd name="connsiteX13" fmla="*/ 234950 w 2984500"/>
                <a:gd name="connsiteY13" fmla="*/ 612775 h 1482725"/>
                <a:gd name="connsiteX14" fmla="*/ 244475 w 2984500"/>
                <a:gd name="connsiteY14" fmla="*/ 501650 h 1482725"/>
                <a:gd name="connsiteX15" fmla="*/ 254000 w 2984500"/>
                <a:gd name="connsiteY15" fmla="*/ 419100 h 1482725"/>
                <a:gd name="connsiteX16" fmla="*/ 225425 w 2984500"/>
                <a:gd name="connsiteY16" fmla="*/ 298450 h 1482725"/>
                <a:gd name="connsiteX17" fmla="*/ 155575 w 2984500"/>
                <a:gd name="connsiteY17" fmla="*/ 203200 h 1482725"/>
                <a:gd name="connsiteX18" fmla="*/ 111125 w 2984500"/>
                <a:gd name="connsiteY18" fmla="*/ 152400 h 1482725"/>
                <a:gd name="connsiteX19" fmla="*/ 63500 w 2984500"/>
                <a:gd name="connsiteY19" fmla="*/ 120650 h 1482725"/>
                <a:gd name="connsiteX20" fmla="*/ 44450 w 2984500"/>
                <a:gd name="connsiteY20" fmla="*/ 95250 h 1482725"/>
                <a:gd name="connsiteX21" fmla="*/ 0 w 2984500"/>
                <a:gd name="connsiteY21" fmla="*/ 12700 h 1482725"/>
                <a:gd name="connsiteX22" fmla="*/ 2936875 w 2984500"/>
                <a:gd name="connsiteY22" fmla="*/ 0 h 1482725"/>
                <a:gd name="connsiteX23" fmla="*/ 2946400 w 2984500"/>
                <a:gd name="connsiteY23" fmla="*/ 47625 h 1482725"/>
                <a:gd name="connsiteX24" fmla="*/ 2933700 w 2984500"/>
                <a:gd name="connsiteY24" fmla="*/ 92075 h 1482725"/>
                <a:gd name="connsiteX25" fmla="*/ 2905125 w 2984500"/>
                <a:gd name="connsiteY25" fmla="*/ 123825 h 1482725"/>
                <a:gd name="connsiteX26" fmla="*/ 2908300 w 2984500"/>
                <a:gd name="connsiteY26" fmla="*/ 158750 h 1482725"/>
                <a:gd name="connsiteX27" fmla="*/ 2949575 w 2984500"/>
                <a:gd name="connsiteY27" fmla="*/ 161925 h 1482725"/>
                <a:gd name="connsiteX28" fmla="*/ 2965450 w 2984500"/>
                <a:gd name="connsiteY28" fmla="*/ 244475 h 1482725"/>
                <a:gd name="connsiteX29" fmla="*/ 2936875 w 2984500"/>
                <a:gd name="connsiteY29" fmla="*/ 263525 h 1482725"/>
                <a:gd name="connsiteX30" fmla="*/ 2921000 w 2984500"/>
                <a:gd name="connsiteY30" fmla="*/ 311150 h 1482725"/>
                <a:gd name="connsiteX31" fmla="*/ 2965450 w 2984500"/>
                <a:gd name="connsiteY31" fmla="*/ 346075 h 1482725"/>
                <a:gd name="connsiteX32" fmla="*/ 2978150 w 2984500"/>
                <a:gd name="connsiteY32" fmla="*/ 390525 h 1482725"/>
                <a:gd name="connsiteX33" fmla="*/ 2984500 w 2984500"/>
                <a:gd name="connsiteY33" fmla="*/ 463550 h 1482725"/>
                <a:gd name="connsiteX34" fmla="*/ 2933700 w 2984500"/>
                <a:gd name="connsiteY34" fmla="*/ 482600 h 1482725"/>
                <a:gd name="connsiteX35" fmla="*/ 2955925 w 2984500"/>
                <a:gd name="connsiteY35" fmla="*/ 571500 h 1482725"/>
                <a:gd name="connsiteX36" fmla="*/ 2949576 w 2984500"/>
                <a:gd name="connsiteY36" fmla="*/ 565150 h 1482725"/>
                <a:gd name="connsiteX37" fmla="*/ 2768600 w 2984500"/>
                <a:gd name="connsiteY37" fmla="*/ 708025 h 1482725"/>
                <a:gd name="connsiteX38" fmla="*/ 2663826 w 2984500"/>
                <a:gd name="connsiteY38" fmla="*/ 869950 h 1482725"/>
                <a:gd name="connsiteX39" fmla="*/ 2647950 w 2984500"/>
                <a:gd name="connsiteY39" fmla="*/ 1019175 h 1482725"/>
                <a:gd name="connsiteX40" fmla="*/ 2663826 w 2984500"/>
                <a:gd name="connsiteY40" fmla="*/ 1244600 h 1482725"/>
                <a:gd name="connsiteX41" fmla="*/ 2663825 w 2984500"/>
                <a:gd name="connsiteY41" fmla="*/ 1362075 h 1482725"/>
                <a:gd name="connsiteX42" fmla="*/ 2730500 w 2984500"/>
                <a:gd name="connsiteY42" fmla="*/ 1482725 h 1482725"/>
                <a:gd name="connsiteX43" fmla="*/ 1076325 w 2984500"/>
                <a:gd name="connsiteY43" fmla="*/ 1362075 h 1482725"/>
                <a:gd name="connsiteX0" fmla="*/ 1076325 w 2984500"/>
                <a:gd name="connsiteY0" fmla="*/ 1362075 h 1482725"/>
                <a:gd name="connsiteX1" fmla="*/ 1082676 w 2984500"/>
                <a:gd name="connsiteY1" fmla="*/ 1358900 h 1482725"/>
                <a:gd name="connsiteX2" fmla="*/ 1114425 w 2984500"/>
                <a:gd name="connsiteY2" fmla="*/ 1193800 h 1482725"/>
                <a:gd name="connsiteX3" fmla="*/ 958850 w 2984500"/>
                <a:gd name="connsiteY3" fmla="*/ 1082675 h 1482725"/>
                <a:gd name="connsiteX4" fmla="*/ 892175 w 2984500"/>
                <a:gd name="connsiteY4" fmla="*/ 1060450 h 1482725"/>
                <a:gd name="connsiteX5" fmla="*/ 800100 w 2984500"/>
                <a:gd name="connsiteY5" fmla="*/ 1082675 h 1482725"/>
                <a:gd name="connsiteX6" fmla="*/ 704850 w 2984500"/>
                <a:gd name="connsiteY6" fmla="*/ 1031875 h 1482725"/>
                <a:gd name="connsiteX7" fmla="*/ 660400 w 2984500"/>
                <a:gd name="connsiteY7" fmla="*/ 1003300 h 1482725"/>
                <a:gd name="connsiteX8" fmla="*/ 542925 w 2984500"/>
                <a:gd name="connsiteY8" fmla="*/ 949325 h 1482725"/>
                <a:gd name="connsiteX9" fmla="*/ 438150 w 2984500"/>
                <a:gd name="connsiteY9" fmla="*/ 882650 h 1482725"/>
                <a:gd name="connsiteX10" fmla="*/ 457200 w 2984500"/>
                <a:gd name="connsiteY10" fmla="*/ 828675 h 1482725"/>
                <a:gd name="connsiteX11" fmla="*/ 333375 w 2984500"/>
                <a:gd name="connsiteY11" fmla="*/ 800100 h 1482725"/>
                <a:gd name="connsiteX12" fmla="*/ 260350 w 2984500"/>
                <a:gd name="connsiteY12" fmla="*/ 742950 h 1482725"/>
                <a:gd name="connsiteX13" fmla="*/ 234950 w 2984500"/>
                <a:gd name="connsiteY13" fmla="*/ 612775 h 1482725"/>
                <a:gd name="connsiteX14" fmla="*/ 244475 w 2984500"/>
                <a:gd name="connsiteY14" fmla="*/ 501650 h 1482725"/>
                <a:gd name="connsiteX15" fmla="*/ 254000 w 2984500"/>
                <a:gd name="connsiteY15" fmla="*/ 419100 h 1482725"/>
                <a:gd name="connsiteX16" fmla="*/ 225425 w 2984500"/>
                <a:gd name="connsiteY16" fmla="*/ 298450 h 1482725"/>
                <a:gd name="connsiteX17" fmla="*/ 155575 w 2984500"/>
                <a:gd name="connsiteY17" fmla="*/ 203200 h 1482725"/>
                <a:gd name="connsiteX18" fmla="*/ 111125 w 2984500"/>
                <a:gd name="connsiteY18" fmla="*/ 152400 h 1482725"/>
                <a:gd name="connsiteX19" fmla="*/ 63500 w 2984500"/>
                <a:gd name="connsiteY19" fmla="*/ 120650 h 1482725"/>
                <a:gd name="connsiteX20" fmla="*/ 44450 w 2984500"/>
                <a:gd name="connsiteY20" fmla="*/ 95250 h 1482725"/>
                <a:gd name="connsiteX21" fmla="*/ 0 w 2984500"/>
                <a:gd name="connsiteY21" fmla="*/ 12700 h 1482725"/>
                <a:gd name="connsiteX22" fmla="*/ 2936875 w 2984500"/>
                <a:gd name="connsiteY22" fmla="*/ 0 h 1482725"/>
                <a:gd name="connsiteX23" fmla="*/ 2946400 w 2984500"/>
                <a:gd name="connsiteY23" fmla="*/ 47625 h 1482725"/>
                <a:gd name="connsiteX24" fmla="*/ 2933700 w 2984500"/>
                <a:gd name="connsiteY24" fmla="*/ 92075 h 1482725"/>
                <a:gd name="connsiteX25" fmla="*/ 2905125 w 2984500"/>
                <a:gd name="connsiteY25" fmla="*/ 123825 h 1482725"/>
                <a:gd name="connsiteX26" fmla="*/ 2908300 w 2984500"/>
                <a:gd name="connsiteY26" fmla="*/ 158750 h 1482725"/>
                <a:gd name="connsiteX27" fmla="*/ 2949575 w 2984500"/>
                <a:gd name="connsiteY27" fmla="*/ 161925 h 1482725"/>
                <a:gd name="connsiteX28" fmla="*/ 2965450 w 2984500"/>
                <a:gd name="connsiteY28" fmla="*/ 244475 h 1482725"/>
                <a:gd name="connsiteX29" fmla="*/ 2936875 w 2984500"/>
                <a:gd name="connsiteY29" fmla="*/ 263525 h 1482725"/>
                <a:gd name="connsiteX30" fmla="*/ 2921000 w 2984500"/>
                <a:gd name="connsiteY30" fmla="*/ 311150 h 1482725"/>
                <a:gd name="connsiteX31" fmla="*/ 2965450 w 2984500"/>
                <a:gd name="connsiteY31" fmla="*/ 346075 h 1482725"/>
                <a:gd name="connsiteX32" fmla="*/ 2978150 w 2984500"/>
                <a:gd name="connsiteY32" fmla="*/ 390525 h 1482725"/>
                <a:gd name="connsiteX33" fmla="*/ 2984500 w 2984500"/>
                <a:gd name="connsiteY33" fmla="*/ 463550 h 1482725"/>
                <a:gd name="connsiteX34" fmla="*/ 2933700 w 2984500"/>
                <a:gd name="connsiteY34" fmla="*/ 482600 h 1482725"/>
                <a:gd name="connsiteX35" fmla="*/ 2955925 w 2984500"/>
                <a:gd name="connsiteY35" fmla="*/ 571500 h 1482725"/>
                <a:gd name="connsiteX36" fmla="*/ 2949576 w 2984500"/>
                <a:gd name="connsiteY36" fmla="*/ 565150 h 1482725"/>
                <a:gd name="connsiteX37" fmla="*/ 2768600 w 2984500"/>
                <a:gd name="connsiteY37" fmla="*/ 708025 h 1482725"/>
                <a:gd name="connsiteX38" fmla="*/ 2663826 w 2984500"/>
                <a:gd name="connsiteY38" fmla="*/ 869950 h 1482725"/>
                <a:gd name="connsiteX39" fmla="*/ 2647950 w 2984500"/>
                <a:gd name="connsiteY39" fmla="*/ 1019175 h 1482725"/>
                <a:gd name="connsiteX40" fmla="*/ 2663826 w 2984500"/>
                <a:gd name="connsiteY40" fmla="*/ 1244600 h 1482725"/>
                <a:gd name="connsiteX41" fmla="*/ 2663825 w 2984500"/>
                <a:gd name="connsiteY41" fmla="*/ 1362075 h 1482725"/>
                <a:gd name="connsiteX42" fmla="*/ 2730500 w 2984500"/>
                <a:gd name="connsiteY42" fmla="*/ 1482725 h 1482725"/>
                <a:gd name="connsiteX43" fmla="*/ 1076325 w 2984500"/>
                <a:gd name="connsiteY43" fmla="*/ 1362075 h 1482725"/>
                <a:gd name="connsiteX0" fmla="*/ 1076325 w 2984500"/>
                <a:gd name="connsiteY0" fmla="*/ 1362075 h 1482725"/>
                <a:gd name="connsiteX1" fmla="*/ 1082676 w 2984500"/>
                <a:gd name="connsiteY1" fmla="*/ 1358900 h 1482725"/>
                <a:gd name="connsiteX2" fmla="*/ 1114425 w 2984500"/>
                <a:gd name="connsiteY2" fmla="*/ 1193800 h 1482725"/>
                <a:gd name="connsiteX3" fmla="*/ 958850 w 2984500"/>
                <a:gd name="connsiteY3" fmla="*/ 1082675 h 1482725"/>
                <a:gd name="connsiteX4" fmla="*/ 892175 w 2984500"/>
                <a:gd name="connsiteY4" fmla="*/ 1060450 h 1482725"/>
                <a:gd name="connsiteX5" fmla="*/ 800100 w 2984500"/>
                <a:gd name="connsiteY5" fmla="*/ 1082675 h 1482725"/>
                <a:gd name="connsiteX6" fmla="*/ 704850 w 2984500"/>
                <a:gd name="connsiteY6" fmla="*/ 1031875 h 1482725"/>
                <a:gd name="connsiteX7" fmla="*/ 660400 w 2984500"/>
                <a:gd name="connsiteY7" fmla="*/ 1003300 h 1482725"/>
                <a:gd name="connsiteX8" fmla="*/ 542925 w 2984500"/>
                <a:gd name="connsiteY8" fmla="*/ 949325 h 1482725"/>
                <a:gd name="connsiteX9" fmla="*/ 438150 w 2984500"/>
                <a:gd name="connsiteY9" fmla="*/ 882650 h 1482725"/>
                <a:gd name="connsiteX10" fmla="*/ 457200 w 2984500"/>
                <a:gd name="connsiteY10" fmla="*/ 828675 h 1482725"/>
                <a:gd name="connsiteX11" fmla="*/ 333375 w 2984500"/>
                <a:gd name="connsiteY11" fmla="*/ 800100 h 1482725"/>
                <a:gd name="connsiteX12" fmla="*/ 260350 w 2984500"/>
                <a:gd name="connsiteY12" fmla="*/ 742950 h 1482725"/>
                <a:gd name="connsiteX13" fmla="*/ 234950 w 2984500"/>
                <a:gd name="connsiteY13" fmla="*/ 612775 h 1482725"/>
                <a:gd name="connsiteX14" fmla="*/ 244475 w 2984500"/>
                <a:gd name="connsiteY14" fmla="*/ 501650 h 1482725"/>
                <a:gd name="connsiteX15" fmla="*/ 254000 w 2984500"/>
                <a:gd name="connsiteY15" fmla="*/ 419100 h 1482725"/>
                <a:gd name="connsiteX16" fmla="*/ 225425 w 2984500"/>
                <a:gd name="connsiteY16" fmla="*/ 298450 h 1482725"/>
                <a:gd name="connsiteX17" fmla="*/ 155575 w 2984500"/>
                <a:gd name="connsiteY17" fmla="*/ 203200 h 1482725"/>
                <a:gd name="connsiteX18" fmla="*/ 111125 w 2984500"/>
                <a:gd name="connsiteY18" fmla="*/ 152400 h 1482725"/>
                <a:gd name="connsiteX19" fmla="*/ 63500 w 2984500"/>
                <a:gd name="connsiteY19" fmla="*/ 120650 h 1482725"/>
                <a:gd name="connsiteX20" fmla="*/ 44450 w 2984500"/>
                <a:gd name="connsiteY20" fmla="*/ 95250 h 1482725"/>
                <a:gd name="connsiteX21" fmla="*/ 0 w 2984500"/>
                <a:gd name="connsiteY21" fmla="*/ 12700 h 1482725"/>
                <a:gd name="connsiteX22" fmla="*/ 2936875 w 2984500"/>
                <a:gd name="connsiteY22" fmla="*/ 0 h 1482725"/>
                <a:gd name="connsiteX23" fmla="*/ 2946400 w 2984500"/>
                <a:gd name="connsiteY23" fmla="*/ 47625 h 1482725"/>
                <a:gd name="connsiteX24" fmla="*/ 2933700 w 2984500"/>
                <a:gd name="connsiteY24" fmla="*/ 92075 h 1482725"/>
                <a:gd name="connsiteX25" fmla="*/ 2905125 w 2984500"/>
                <a:gd name="connsiteY25" fmla="*/ 123825 h 1482725"/>
                <a:gd name="connsiteX26" fmla="*/ 2908300 w 2984500"/>
                <a:gd name="connsiteY26" fmla="*/ 158750 h 1482725"/>
                <a:gd name="connsiteX27" fmla="*/ 2949575 w 2984500"/>
                <a:gd name="connsiteY27" fmla="*/ 161925 h 1482725"/>
                <a:gd name="connsiteX28" fmla="*/ 2965450 w 2984500"/>
                <a:gd name="connsiteY28" fmla="*/ 244475 h 1482725"/>
                <a:gd name="connsiteX29" fmla="*/ 2936875 w 2984500"/>
                <a:gd name="connsiteY29" fmla="*/ 263525 h 1482725"/>
                <a:gd name="connsiteX30" fmla="*/ 2921000 w 2984500"/>
                <a:gd name="connsiteY30" fmla="*/ 311150 h 1482725"/>
                <a:gd name="connsiteX31" fmla="*/ 2965450 w 2984500"/>
                <a:gd name="connsiteY31" fmla="*/ 346075 h 1482725"/>
                <a:gd name="connsiteX32" fmla="*/ 2978150 w 2984500"/>
                <a:gd name="connsiteY32" fmla="*/ 390525 h 1482725"/>
                <a:gd name="connsiteX33" fmla="*/ 2984500 w 2984500"/>
                <a:gd name="connsiteY33" fmla="*/ 463550 h 1482725"/>
                <a:gd name="connsiteX34" fmla="*/ 2933700 w 2984500"/>
                <a:gd name="connsiteY34" fmla="*/ 482600 h 1482725"/>
                <a:gd name="connsiteX35" fmla="*/ 2955925 w 2984500"/>
                <a:gd name="connsiteY35" fmla="*/ 571500 h 1482725"/>
                <a:gd name="connsiteX36" fmla="*/ 2949576 w 2984500"/>
                <a:gd name="connsiteY36" fmla="*/ 565150 h 1482725"/>
                <a:gd name="connsiteX37" fmla="*/ 2768600 w 2984500"/>
                <a:gd name="connsiteY37" fmla="*/ 708025 h 1482725"/>
                <a:gd name="connsiteX38" fmla="*/ 2663826 w 2984500"/>
                <a:gd name="connsiteY38" fmla="*/ 869950 h 1482725"/>
                <a:gd name="connsiteX39" fmla="*/ 2647950 w 2984500"/>
                <a:gd name="connsiteY39" fmla="*/ 1019175 h 1482725"/>
                <a:gd name="connsiteX40" fmla="*/ 2663826 w 2984500"/>
                <a:gd name="connsiteY40" fmla="*/ 1244600 h 1482725"/>
                <a:gd name="connsiteX41" fmla="*/ 2663825 w 2984500"/>
                <a:gd name="connsiteY41" fmla="*/ 1362075 h 1482725"/>
                <a:gd name="connsiteX42" fmla="*/ 2730500 w 2984500"/>
                <a:gd name="connsiteY42" fmla="*/ 1482725 h 1482725"/>
                <a:gd name="connsiteX43" fmla="*/ 1076325 w 2984500"/>
                <a:gd name="connsiteY43" fmla="*/ 1362075 h 1482725"/>
                <a:gd name="connsiteX0" fmla="*/ 1076325 w 2984500"/>
                <a:gd name="connsiteY0" fmla="*/ 1362075 h 1482725"/>
                <a:gd name="connsiteX1" fmla="*/ 1082676 w 2984500"/>
                <a:gd name="connsiteY1" fmla="*/ 1358900 h 1482725"/>
                <a:gd name="connsiteX2" fmla="*/ 1114425 w 2984500"/>
                <a:gd name="connsiteY2" fmla="*/ 1193800 h 1482725"/>
                <a:gd name="connsiteX3" fmla="*/ 958850 w 2984500"/>
                <a:gd name="connsiteY3" fmla="*/ 1082675 h 1482725"/>
                <a:gd name="connsiteX4" fmla="*/ 892175 w 2984500"/>
                <a:gd name="connsiteY4" fmla="*/ 1060450 h 1482725"/>
                <a:gd name="connsiteX5" fmla="*/ 800100 w 2984500"/>
                <a:gd name="connsiteY5" fmla="*/ 1082675 h 1482725"/>
                <a:gd name="connsiteX6" fmla="*/ 704850 w 2984500"/>
                <a:gd name="connsiteY6" fmla="*/ 1031875 h 1482725"/>
                <a:gd name="connsiteX7" fmla="*/ 660400 w 2984500"/>
                <a:gd name="connsiteY7" fmla="*/ 1003300 h 1482725"/>
                <a:gd name="connsiteX8" fmla="*/ 542925 w 2984500"/>
                <a:gd name="connsiteY8" fmla="*/ 949325 h 1482725"/>
                <a:gd name="connsiteX9" fmla="*/ 438150 w 2984500"/>
                <a:gd name="connsiteY9" fmla="*/ 882650 h 1482725"/>
                <a:gd name="connsiteX10" fmla="*/ 457200 w 2984500"/>
                <a:gd name="connsiteY10" fmla="*/ 828675 h 1482725"/>
                <a:gd name="connsiteX11" fmla="*/ 333375 w 2984500"/>
                <a:gd name="connsiteY11" fmla="*/ 800100 h 1482725"/>
                <a:gd name="connsiteX12" fmla="*/ 260350 w 2984500"/>
                <a:gd name="connsiteY12" fmla="*/ 742950 h 1482725"/>
                <a:gd name="connsiteX13" fmla="*/ 234950 w 2984500"/>
                <a:gd name="connsiteY13" fmla="*/ 612775 h 1482725"/>
                <a:gd name="connsiteX14" fmla="*/ 244475 w 2984500"/>
                <a:gd name="connsiteY14" fmla="*/ 501650 h 1482725"/>
                <a:gd name="connsiteX15" fmla="*/ 254000 w 2984500"/>
                <a:gd name="connsiteY15" fmla="*/ 419100 h 1482725"/>
                <a:gd name="connsiteX16" fmla="*/ 225425 w 2984500"/>
                <a:gd name="connsiteY16" fmla="*/ 298450 h 1482725"/>
                <a:gd name="connsiteX17" fmla="*/ 155575 w 2984500"/>
                <a:gd name="connsiteY17" fmla="*/ 203200 h 1482725"/>
                <a:gd name="connsiteX18" fmla="*/ 111125 w 2984500"/>
                <a:gd name="connsiteY18" fmla="*/ 152400 h 1482725"/>
                <a:gd name="connsiteX19" fmla="*/ 63500 w 2984500"/>
                <a:gd name="connsiteY19" fmla="*/ 120650 h 1482725"/>
                <a:gd name="connsiteX20" fmla="*/ 44450 w 2984500"/>
                <a:gd name="connsiteY20" fmla="*/ 95250 h 1482725"/>
                <a:gd name="connsiteX21" fmla="*/ 0 w 2984500"/>
                <a:gd name="connsiteY21" fmla="*/ 12700 h 1482725"/>
                <a:gd name="connsiteX22" fmla="*/ 2936875 w 2984500"/>
                <a:gd name="connsiteY22" fmla="*/ 0 h 1482725"/>
                <a:gd name="connsiteX23" fmla="*/ 2946400 w 2984500"/>
                <a:gd name="connsiteY23" fmla="*/ 47625 h 1482725"/>
                <a:gd name="connsiteX24" fmla="*/ 2933700 w 2984500"/>
                <a:gd name="connsiteY24" fmla="*/ 92075 h 1482725"/>
                <a:gd name="connsiteX25" fmla="*/ 2905125 w 2984500"/>
                <a:gd name="connsiteY25" fmla="*/ 123825 h 1482725"/>
                <a:gd name="connsiteX26" fmla="*/ 2908300 w 2984500"/>
                <a:gd name="connsiteY26" fmla="*/ 158750 h 1482725"/>
                <a:gd name="connsiteX27" fmla="*/ 2949575 w 2984500"/>
                <a:gd name="connsiteY27" fmla="*/ 161925 h 1482725"/>
                <a:gd name="connsiteX28" fmla="*/ 2965450 w 2984500"/>
                <a:gd name="connsiteY28" fmla="*/ 244475 h 1482725"/>
                <a:gd name="connsiteX29" fmla="*/ 2936875 w 2984500"/>
                <a:gd name="connsiteY29" fmla="*/ 263525 h 1482725"/>
                <a:gd name="connsiteX30" fmla="*/ 2921000 w 2984500"/>
                <a:gd name="connsiteY30" fmla="*/ 311150 h 1482725"/>
                <a:gd name="connsiteX31" fmla="*/ 2965450 w 2984500"/>
                <a:gd name="connsiteY31" fmla="*/ 346075 h 1482725"/>
                <a:gd name="connsiteX32" fmla="*/ 2978150 w 2984500"/>
                <a:gd name="connsiteY32" fmla="*/ 390525 h 1482725"/>
                <a:gd name="connsiteX33" fmla="*/ 2984500 w 2984500"/>
                <a:gd name="connsiteY33" fmla="*/ 463550 h 1482725"/>
                <a:gd name="connsiteX34" fmla="*/ 2933700 w 2984500"/>
                <a:gd name="connsiteY34" fmla="*/ 482600 h 1482725"/>
                <a:gd name="connsiteX35" fmla="*/ 2955925 w 2984500"/>
                <a:gd name="connsiteY35" fmla="*/ 571500 h 1482725"/>
                <a:gd name="connsiteX36" fmla="*/ 2949576 w 2984500"/>
                <a:gd name="connsiteY36" fmla="*/ 565150 h 1482725"/>
                <a:gd name="connsiteX37" fmla="*/ 2768600 w 2984500"/>
                <a:gd name="connsiteY37" fmla="*/ 708025 h 1482725"/>
                <a:gd name="connsiteX38" fmla="*/ 2663826 w 2984500"/>
                <a:gd name="connsiteY38" fmla="*/ 869950 h 1482725"/>
                <a:gd name="connsiteX39" fmla="*/ 2647950 w 2984500"/>
                <a:gd name="connsiteY39" fmla="*/ 1019175 h 1482725"/>
                <a:gd name="connsiteX40" fmla="*/ 2663826 w 2984500"/>
                <a:gd name="connsiteY40" fmla="*/ 1244600 h 1482725"/>
                <a:gd name="connsiteX41" fmla="*/ 2663825 w 2984500"/>
                <a:gd name="connsiteY41" fmla="*/ 1463675 h 1482725"/>
                <a:gd name="connsiteX42" fmla="*/ 2730500 w 2984500"/>
                <a:gd name="connsiteY42" fmla="*/ 1482725 h 1482725"/>
                <a:gd name="connsiteX43" fmla="*/ 1076325 w 2984500"/>
                <a:gd name="connsiteY43" fmla="*/ 1362075 h 1482725"/>
                <a:gd name="connsiteX0" fmla="*/ 1076325 w 2984500"/>
                <a:gd name="connsiteY0" fmla="*/ 1362075 h 1485900"/>
                <a:gd name="connsiteX1" fmla="*/ 1082676 w 2984500"/>
                <a:gd name="connsiteY1" fmla="*/ 1358900 h 1485900"/>
                <a:gd name="connsiteX2" fmla="*/ 1114425 w 2984500"/>
                <a:gd name="connsiteY2" fmla="*/ 1193800 h 1485900"/>
                <a:gd name="connsiteX3" fmla="*/ 958850 w 2984500"/>
                <a:gd name="connsiteY3" fmla="*/ 1082675 h 1485900"/>
                <a:gd name="connsiteX4" fmla="*/ 892175 w 2984500"/>
                <a:gd name="connsiteY4" fmla="*/ 1060450 h 1485900"/>
                <a:gd name="connsiteX5" fmla="*/ 800100 w 2984500"/>
                <a:gd name="connsiteY5" fmla="*/ 1082675 h 1485900"/>
                <a:gd name="connsiteX6" fmla="*/ 704850 w 2984500"/>
                <a:gd name="connsiteY6" fmla="*/ 1031875 h 1485900"/>
                <a:gd name="connsiteX7" fmla="*/ 660400 w 2984500"/>
                <a:gd name="connsiteY7" fmla="*/ 1003300 h 1485900"/>
                <a:gd name="connsiteX8" fmla="*/ 542925 w 2984500"/>
                <a:gd name="connsiteY8" fmla="*/ 949325 h 1485900"/>
                <a:gd name="connsiteX9" fmla="*/ 438150 w 2984500"/>
                <a:gd name="connsiteY9" fmla="*/ 882650 h 1485900"/>
                <a:gd name="connsiteX10" fmla="*/ 457200 w 2984500"/>
                <a:gd name="connsiteY10" fmla="*/ 828675 h 1485900"/>
                <a:gd name="connsiteX11" fmla="*/ 333375 w 2984500"/>
                <a:gd name="connsiteY11" fmla="*/ 800100 h 1485900"/>
                <a:gd name="connsiteX12" fmla="*/ 260350 w 2984500"/>
                <a:gd name="connsiteY12" fmla="*/ 742950 h 1485900"/>
                <a:gd name="connsiteX13" fmla="*/ 234950 w 2984500"/>
                <a:gd name="connsiteY13" fmla="*/ 612775 h 1485900"/>
                <a:gd name="connsiteX14" fmla="*/ 244475 w 2984500"/>
                <a:gd name="connsiteY14" fmla="*/ 501650 h 1485900"/>
                <a:gd name="connsiteX15" fmla="*/ 254000 w 2984500"/>
                <a:gd name="connsiteY15" fmla="*/ 419100 h 1485900"/>
                <a:gd name="connsiteX16" fmla="*/ 225425 w 2984500"/>
                <a:gd name="connsiteY16" fmla="*/ 298450 h 1485900"/>
                <a:gd name="connsiteX17" fmla="*/ 155575 w 2984500"/>
                <a:gd name="connsiteY17" fmla="*/ 203200 h 1485900"/>
                <a:gd name="connsiteX18" fmla="*/ 111125 w 2984500"/>
                <a:gd name="connsiteY18" fmla="*/ 152400 h 1485900"/>
                <a:gd name="connsiteX19" fmla="*/ 63500 w 2984500"/>
                <a:gd name="connsiteY19" fmla="*/ 120650 h 1485900"/>
                <a:gd name="connsiteX20" fmla="*/ 44450 w 2984500"/>
                <a:gd name="connsiteY20" fmla="*/ 95250 h 1485900"/>
                <a:gd name="connsiteX21" fmla="*/ 0 w 2984500"/>
                <a:gd name="connsiteY21" fmla="*/ 12700 h 1485900"/>
                <a:gd name="connsiteX22" fmla="*/ 2936875 w 2984500"/>
                <a:gd name="connsiteY22" fmla="*/ 0 h 1485900"/>
                <a:gd name="connsiteX23" fmla="*/ 2946400 w 2984500"/>
                <a:gd name="connsiteY23" fmla="*/ 47625 h 1485900"/>
                <a:gd name="connsiteX24" fmla="*/ 2933700 w 2984500"/>
                <a:gd name="connsiteY24" fmla="*/ 92075 h 1485900"/>
                <a:gd name="connsiteX25" fmla="*/ 2905125 w 2984500"/>
                <a:gd name="connsiteY25" fmla="*/ 123825 h 1485900"/>
                <a:gd name="connsiteX26" fmla="*/ 2908300 w 2984500"/>
                <a:gd name="connsiteY26" fmla="*/ 158750 h 1485900"/>
                <a:gd name="connsiteX27" fmla="*/ 2949575 w 2984500"/>
                <a:gd name="connsiteY27" fmla="*/ 161925 h 1485900"/>
                <a:gd name="connsiteX28" fmla="*/ 2965450 w 2984500"/>
                <a:gd name="connsiteY28" fmla="*/ 244475 h 1485900"/>
                <a:gd name="connsiteX29" fmla="*/ 2936875 w 2984500"/>
                <a:gd name="connsiteY29" fmla="*/ 263525 h 1485900"/>
                <a:gd name="connsiteX30" fmla="*/ 2921000 w 2984500"/>
                <a:gd name="connsiteY30" fmla="*/ 311150 h 1485900"/>
                <a:gd name="connsiteX31" fmla="*/ 2965450 w 2984500"/>
                <a:gd name="connsiteY31" fmla="*/ 346075 h 1485900"/>
                <a:gd name="connsiteX32" fmla="*/ 2978150 w 2984500"/>
                <a:gd name="connsiteY32" fmla="*/ 390525 h 1485900"/>
                <a:gd name="connsiteX33" fmla="*/ 2984500 w 2984500"/>
                <a:gd name="connsiteY33" fmla="*/ 463550 h 1485900"/>
                <a:gd name="connsiteX34" fmla="*/ 2933700 w 2984500"/>
                <a:gd name="connsiteY34" fmla="*/ 482600 h 1485900"/>
                <a:gd name="connsiteX35" fmla="*/ 2955925 w 2984500"/>
                <a:gd name="connsiteY35" fmla="*/ 571500 h 1485900"/>
                <a:gd name="connsiteX36" fmla="*/ 2949576 w 2984500"/>
                <a:gd name="connsiteY36" fmla="*/ 565150 h 1485900"/>
                <a:gd name="connsiteX37" fmla="*/ 2768600 w 2984500"/>
                <a:gd name="connsiteY37" fmla="*/ 708025 h 1485900"/>
                <a:gd name="connsiteX38" fmla="*/ 2663826 w 2984500"/>
                <a:gd name="connsiteY38" fmla="*/ 869950 h 1485900"/>
                <a:gd name="connsiteX39" fmla="*/ 2647950 w 2984500"/>
                <a:gd name="connsiteY39" fmla="*/ 1019175 h 1485900"/>
                <a:gd name="connsiteX40" fmla="*/ 2663826 w 2984500"/>
                <a:gd name="connsiteY40" fmla="*/ 1244600 h 1485900"/>
                <a:gd name="connsiteX41" fmla="*/ 2663825 w 2984500"/>
                <a:gd name="connsiteY41" fmla="*/ 1463675 h 1485900"/>
                <a:gd name="connsiteX42" fmla="*/ 2730500 w 2984500"/>
                <a:gd name="connsiteY42" fmla="*/ 1482725 h 1485900"/>
                <a:gd name="connsiteX43" fmla="*/ 2035176 w 2984500"/>
                <a:gd name="connsiteY43" fmla="*/ 1485900 h 1485900"/>
                <a:gd name="connsiteX44" fmla="*/ 1076325 w 2984500"/>
                <a:gd name="connsiteY44" fmla="*/ 1362075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84500" h="1485900">
                  <a:moveTo>
                    <a:pt x="1076325" y="1362075"/>
                  </a:moveTo>
                  <a:lnTo>
                    <a:pt x="1082676" y="1358900"/>
                  </a:lnTo>
                  <a:lnTo>
                    <a:pt x="1114425" y="1193800"/>
                  </a:lnTo>
                  <a:lnTo>
                    <a:pt x="958850" y="1082675"/>
                  </a:lnTo>
                  <a:lnTo>
                    <a:pt x="892175" y="1060450"/>
                  </a:lnTo>
                  <a:lnTo>
                    <a:pt x="800100" y="1082675"/>
                  </a:lnTo>
                  <a:lnTo>
                    <a:pt x="704850" y="1031875"/>
                  </a:lnTo>
                  <a:lnTo>
                    <a:pt x="660400" y="1003300"/>
                  </a:lnTo>
                  <a:lnTo>
                    <a:pt x="542925" y="949325"/>
                  </a:lnTo>
                  <a:lnTo>
                    <a:pt x="438150" y="882650"/>
                  </a:lnTo>
                  <a:lnTo>
                    <a:pt x="457200" y="828675"/>
                  </a:lnTo>
                  <a:cubicBezTo>
                    <a:pt x="415981" y="818912"/>
                    <a:pt x="375735" y="800100"/>
                    <a:pt x="333375" y="800100"/>
                  </a:cubicBezTo>
                  <a:lnTo>
                    <a:pt x="260350" y="742950"/>
                  </a:lnTo>
                  <a:lnTo>
                    <a:pt x="234950" y="612775"/>
                  </a:lnTo>
                  <a:lnTo>
                    <a:pt x="244475" y="501650"/>
                  </a:lnTo>
                  <a:cubicBezTo>
                    <a:pt x="254126" y="421224"/>
                    <a:pt x="254000" y="448923"/>
                    <a:pt x="254000" y="419100"/>
                  </a:cubicBezTo>
                  <a:lnTo>
                    <a:pt x="225425" y="298450"/>
                  </a:lnTo>
                  <a:lnTo>
                    <a:pt x="155575" y="203200"/>
                  </a:lnTo>
                  <a:lnTo>
                    <a:pt x="111125" y="152400"/>
                  </a:lnTo>
                  <a:lnTo>
                    <a:pt x="63500" y="120650"/>
                  </a:lnTo>
                  <a:lnTo>
                    <a:pt x="44450" y="95250"/>
                  </a:lnTo>
                  <a:lnTo>
                    <a:pt x="0" y="12700"/>
                  </a:lnTo>
                  <a:lnTo>
                    <a:pt x="2936875" y="0"/>
                  </a:lnTo>
                  <a:lnTo>
                    <a:pt x="2946400" y="47625"/>
                  </a:lnTo>
                  <a:lnTo>
                    <a:pt x="2933700" y="92075"/>
                  </a:lnTo>
                  <a:lnTo>
                    <a:pt x="2905125" y="123825"/>
                  </a:lnTo>
                  <a:lnTo>
                    <a:pt x="2908300" y="158750"/>
                  </a:lnTo>
                  <a:lnTo>
                    <a:pt x="2949575" y="161925"/>
                  </a:lnTo>
                  <a:lnTo>
                    <a:pt x="2965450" y="244475"/>
                  </a:lnTo>
                  <a:lnTo>
                    <a:pt x="2936875" y="263525"/>
                  </a:lnTo>
                  <a:lnTo>
                    <a:pt x="2921000" y="311150"/>
                  </a:lnTo>
                  <a:lnTo>
                    <a:pt x="2965450" y="346075"/>
                  </a:lnTo>
                  <a:lnTo>
                    <a:pt x="2978150" y="390525"/>
                  </a:lnTo>
                  <a:lnTo>
                    <a:pt x="2984500" y="463550"/>
                  </a:lnTo>
                  <a:lnTo>
                    <a:pt x="2933700" y="482600"/>
                  </a:lnTo>
                  <a:lnTo>
                    <a:pt x="2955925" y="571500"/>
                  </a:lnTo>
                  <a:lnTo>
                    <a:pt x="2949576" y="565150"/>
                  </a:lnTo>
                  <a:lnTo>
                    <a:pt x="2768600" y="708025"/>
                  </a:lnTo>
                  <a:lnTo>
                    <a:pt x="2663826" y="869950"/>
                  </a:lnTo>
                  <a:lnTo>
                    <a:pt x="2647950" y="1019175"/>
                  </a:lnTo>
                  <a:lnTo>
                    <a:pt x="2663826" y="1244600"/>
                  </a:lnTo>
                  <a:cubicBezTo>
                    <a:pt x="2663826" y="1283758"/>
                    <a:pt x="2663825" y="1424517"/>
                    <a:pt x="2663825" y="1463675"/>
                  </a:cubicBezTo>
                  <a:lnTo>
                    <a:pt x="2730500" y="1482725"/>
                  </a:lnTo>
                  <a:lnTo>
                    <a:pt x="2035176" y="1485900"/>
                  </a:lnTo>
                  <a:lnTo>
                    <a:pt x="1076325" y="1362075"/>
                  </a:lnTo>
                  <a:close/>
                </a:path>
              </a:pathLst>
            </a:custGeom>
            <a:solidFill>
              <a:schemeClr val="tx1">
                <a:lumMod val="65000"/>
                <a:alpha val="53000"/>
              </a:schemeClr>
            </a:solidFill>
            <a:ln w="95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88"/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82947" y="4620994"/>
              <a:ext cx="10410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IaaS</a:t>
              </a:r>
              <a:endParaRPr lang="en-US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4718049" y="3244850"/>
            <a:ext cx="3467100" cy="1257300"/>
            <a:chOff x="4616450" y="3244850"/>
            <a:chExt cx="3467100" cy="1257300"/>
          </a:xfrm>
        </p:grpSpPr>
        <p:sp>
          <p:nvSpPr>
            <p:cNvPr id="10" name="Freeform 9"/>
            <p:cNvSpPr/>
            <p:nvPr/>
          </p:nvSpPr>
          <p:spPr bwMode="auto">
            <a:xfrm>
              <a:off x="4616450" y="3244850"/>
              <a:ext cx="3467100" cy="1257300"/>
            </a:xfrm>
            <a:custGeom>
              <a:avLst/>
              <a:gdLst>
                <a:gd name="connsiteX0" fmla="*/ 520700 w 3467100"/>
                <a:gd name="connsiteY0" fmla="*/ 1257300 h 1257300"/>
                <a:gd name="connsiteX1" fmla="*/ 457200 w 3467100"/>
                <a:gd name="connsiteY1" fmla="*/ 1238250 h 1257300"/>
                <a:gd name="connsiteX2" fmla="*/ 330200 w 3467100"/>
                <a:gd name="connsiteY2" fmla="*/ 1212850 h 1257300"/>
                <a:gd name="connsiteX3" fmla="*/ 254000 w 3467100"/>
                <a:gd name="connsiteY3" fmla="*/ 1212850 h 1257300"/>
                <a:gd name="connsiteX4" fmla="*/ 139700 w 3467100"/>
                <a:gd name="connsiteY4" fmla="*/ 1168400 h 1257300"/>
                <a:gd name="connsiteX5" fmla="*/ 82550 w 3467100"/>
                <a:gd name="connsiteY5" fmla="*/ 1123950 h 1257300"/>
                <a:gd name="connsiteX6" fmla="*/ 69850 w 3467100"/>
                <a:gd name="connsiteY6" fmla="*/ 1054100 h 1257300"/>
                <a:gd name="connsiteX7" fmla="*/ 82550 w 3467100"/>
                <a:gd name="connsiteY7" fmla="*/ 984250 h 1257300"/>
                <a:gd name="connsiteX8" fmla="*/ 82550 w 3467100"/>
                <a:gd name="connsiteY8" fmla="*/ 882650 h 1257300"/>
                <a:gd name="connsiteX9" fmla="*/ 82550 w 3467100"/>
                <a:gd name="connsiteY9" fmla="*/ 800100 h 1257300"/>
                <a:gd name="connsiteX10" fmla="*/ 57150 w 3467100"/>
                <a:gd name="connsiteY10" fmla="*/ 730250 h 1257300"/>
                <a:gd name="connsiteX11" fmla="*/ 19050 w 3467100"/>
                <a:gd name="connsiteY11" fmla="*/ 660400 h 1257300"/>
                <a:gd name="connsiteX12" fmla="*/ 0 w 3467100"/>
                <a:gd name="connsiteY12" fmla="*/ 552450 h 1257300"/>
                <a:gd name="connsiteX13" fmla="*/ 44450 w 3467100"/>
                <a:gd name="connsiteY13" fmla="*/ 438150 h 1257300"/>
                <a:gd name="connsiteX14" fmla="*/ 133350 w 3467100"/>
                <a:gd name="connsiteY14" fmla="*/ 368300 h 1257300"/>
                <a:gd name="connsiteX15" fmla="*/ 203200 w 3467100"/>
                <a:gd name="connsiteY15" fmla="*/ 215900 h 1257300"/>
                <a:gd name="connsiteX16" fmla="*/ 222250 w 3467100"/>
                <a:gd name="connsiteY16" fmla="*/ 114300 h 1257300"/>
                <a:gd name="connsiteX17" fmla="*/ 203200 w 3467100"/>
                <a:gd name="connsiteY17" fmla="*/ 0 h 1257300"/>
                <a:gd name="connsiteX18" fmla="*/ 2476500 w 3467100"/>
                <a:gd name="connsiteY18" fmla="*/ 0 h 1257300"/>
                <a:gd name="connsiteX19" fmla="*/ 2571750 w 3467100"/>
                <a:gd name="connsiteY19" fmla="*/ 12700 h 1257300"/>
                <a:gd name="connsiteX20" fmla="*/ 2616200 w 3467100"/>
                <a:gd name="connsiteY20" fmla="*/ 101600 h 1257300"/>
                <a:gd name="connsiteX21" fmla="*/ 2616200 w 3467100"/>
                <a:gd name="connsiteY21" fmla="*/ 101600 h 1257300"/>
                <a:gd name="connsiteX22" fmla="*/ 2597150 w 3467100"/>
                <a:gd name="connsiteY22" fmla="*/ 177800 h 1257300"/>
                <a:gd name="connsiteX23" fmla="*/ 2559050 w 3467100"/>
                <a:gd name="connsiteY23" fmla="*/ 292100 h 1257300"/>
                <a:gd name="connsiteX24" fmla="*/ 2673350 w 3467100"/>
                <a:gd name="connsiteY24" fmla="*/ 317500 h 1257300"/>
                <a:gd name="connsiteX25" fmla="*/ 2730500 w 3467100"/>
                <a:gd name="connsiteY25" fmla="*/ 355600 h 1257300"/>
                <a:gd name="connsiteX26" fmla="*/ 2743200 w 3467100"/>
                <a:gd name="connsiteY26" fmla="*/ 393700 h 1257300"/>
                <a:gd name="connsiteX27" fmla="*/ 2838450 w 3467100"/>
                <a:gd name="connsiteY27" fmla="*/ 431800 h 1257300"/>
                <a:gd name="connsiteX28" fmla="*/ 2914650 w 3467100"/>
                <a:gd name="connsiteY28" fmla="*/ 457200 h 1257300"/>
                <a:gd name="connsiteX29" fmla="*/ 3041650 w 3467100"/>
                <a:gd name="connsiteY29" fmla="*/ 463550 h 1257300"/>
                <a:gd name="connsiteX30" fmla="*/ 3105150 w 3467100"/>
                <a:gd name="connsiteY30" fmla="*/ 565150 h 1257300"/>
                <a:gd name="connsiteX31" fmla="*/ 3213100 w 3467100"/>
                <a:gd name="connsiteY31" fmla="*/ 666750 h 1257300"/>
                <a:gd name="connsiteX32" fmla="*/ 3302000 w 3467100"/>
                <a:gd name="connsiteY32" fmla="*/ 692150 h 1257300"/>
                <a:gd name="connsiteX33" fmla="*/ 3371850 w 3467100"/>
                <a:gd name="connsiteY33" fmla="*/ 698500 h 1257300"/>
                <a:gd name="connsiteX34" fmla="*/ 3390900 w 3467100"/>
                <a:gd name="connsiteY34" fmla="*/ 781050 h 1257300"/>
                <a:gd name="connsiteX35" fmla="*/ 3390900 w 3467100"/>
                <a:gd name="connsiteY35" fmla="*/ 831850 h 1257300"/>
                <a:gd name="connsiteX36" fmla="*/ 3308350 w 3467100"/>
                <a:gd name="connsiteY36" fmla="*/ 869950 h 1257300"/>
                <a:gd name="connsiteX37" fmla="*/ 3378200 w 3467100"/>
                <a:gd name="connsiteY37" fmla="*/ 927100 h 1257300"/>
                <a:gd name="connsiteX38" fmla="*/ 3378200 w 3467100"/>
                <a:gd name="connsiteY38" fmla="*/ 1054100 h 1257300"/>
                <a:gd name="connsiteX39" fmla="*/ 3352800 w 3467100"/>
                <a:gd name="connsiteY39" fmla="*/ 1098550 h 1257300"/>
                <a:gd name="connsiteX40" fmla="*/ 3276600 w 3467100"/>
                <a:gd name="connsiteY40" fmla="*/ 1104900 h 1257300"/>
                <a:gd name="connsiteX41" fmla="*/ 3314700 w 3467100"/>
                <a:gd name="connsiteY41" fmla="*/ 1187450 h 1257300"/>
                <a:gd name="connsiteX42" fmla="*/ 3454400 w 3467100"/>
                <a:gd name="connsiteY42" fmla="*/ 1219200 h 1257300"/>
                <a:gd name="connsiteX43" fmla="*/ 3467100 w 3467100"/>
                <a:gd name="connsiteY4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67100" h="1257300">
                  <a:moveTo>
                    <a:pt x="520700" y="1257300"/>
                  </a:moveTo>
                  <a:lnTo>
                    <a:pt x="457200" y="1238250"/>
                  </a:lnTo>
                  <a:lnTo>
                    <a:pt x="330200" y="1212850"/>
                  </a:lnTo>
                  <a:lnTo>
                    <a:pt x="254000" y="1212850"/>
                  </a:lnTo>
                  <a:lnTo>
                    <a:pt x="139700" y="1168400"/>
                  </a:lnTo>
                  <a:lnTo>
                    <a:pt x="82550" y="1123950"/>
                  </a:lnTo>
                  <a:lnTo>
                    <a:pt x="69850" y="1054100"/>
                  </a:lnTo>
                  <a:lnTo>
                    <a:pt x="82550" y="984250"/>
                  </a:lnTo>
                  <a:lnTo>
                    <a:pt x="82550" y="882650"/>
                  </a:lnTo>
                  <a:lnTo>
                    <a:pt x="82550" y="800100"/>
                  </a:lnTo>
                  <a:lnTo>
                    <a:pt x="57150" y="730250"/>
                  </a:lnTo>
                  <a:lnTo>
                    <a:pt x="19050" y="660400"/>
                  </a:lnTo>
                  <a:lnTo>
                    <a:pt x="0" y="552450"/>
                  </a:lnTo>
                  <a:lnTo>
                    <a:pt x="44450" y="438150"/>
                  </a:lnTo>
                  <a:lnTo>
                    <a:pt x="133350" y="368300"/>
                  </a:lnTo>
                  <a:lnTo>
                    <a:pt x="203200" y="215900"/>
                  </a:lnTo>
                  <a:lnTo>
                    <a:pt x="222250" y="114300"/>
                  </a:lnTo>
                  <a:lnTo>
                    <a:pt x="203200" y="0"/>
                  </a:lnTo>
                  <a:lnTo>
                    <a:pt x="2476500" y="0"/>
                  </a:lnTo>
                  <a:lnTo>
                    <a:pt x="2571750" y="12700"/>
                  </a:lnTo>
                  <a:lnTo>
                    <a:pt x="2616200" y="101600"/>
                  </a:lnTo>
                  <a:lnTo>
                    <a:pt x="2616200" y="101600"/>
                  </a:lnTo>
                  <a:lnTo>
                    <a:pt x="2597150" y="177800"/>
                  </a:lnTo>
                  <a:lnTo>
                    <a:pt x="2559050" y="292100"/>
                  </a:lnTo>
                  <a:lnTo>
                    <a:pt x="2673350" y="317500"/>
                  </a:lnTo>
                  <a:lnTo>
                    <a:pt x="2730500" y="355600"/>
                  </a:lnTo>
                  <a:lnTo>
                    <a:pt x="2743200" y="393700"/>
                  </a:lnTo>
                  <a:lnTo>
                    <a:pt x="2838450" y="431800"/>
                  </a:lnTo>
                  <a:lnTo>
                    <a:pt x="2914650" y="457200"/>
                  </a:lnTo>
                  <a:lnTo>
                    <a:pt x="3041650" y="463550"/>
                  </a:lnTo>
                  <a:lnTo>
                    <a:pt x="3105150" y="565150"/>
                  </a:lnTo>
                  <a:lnTo>
                    <a:pt x="3213100" y="666750"/>
                  </a:lnTo>
                  <a:lnTo>
                    <a:pt x="3302000" y="692150"/>
                  </a:lnTo>
                  <a:lnTo>
                    <a:pt x="3371850" y="698500"/>
                  </a:lnTo>
                  <a:lnTo>
                    <a:pt x="3390900" y="781050"/>
                  </a:lnTo>
                  <a:lnTo>
                    <a:pt x="3390900" y="831850"/>
                  </a:lnTo>
                  <a:lnTo>
                    <a:pt x="3308350" y="869950"/>
                  </a:lnTo>
                  <a:lnTo>
                    <a:pt x="3378200" y="927100"/>
                  </a:lnTo>
                  <a:lnTo>
                    <a:pt x="3378200" y="1054100"/>
                  </a:lnTo>
                  <a:lnTo>
                    <a:pt x="3352800" y="1098550"/>
                  </a:lnTo>
                  <a:lnTo>
                    <a:pt x="3276600" y="1104900"/>
                  </a:lnTo>
                  <a:lnTo>
                    <a:pt x="3314700" y="1187450"/>
                  </a:lnTo>
                  <a:lnTo>
                    <a:pt x="3454400" y="1219200"/>
                  </a:lnTo>
                  <a:lnTo>
                    <a:pt x="3467100" y="1257300"/>
                  </a:lnTo>
                </a:path>
              </a:pathLst>
            </a:custGeom>
            <a:solidFill>
              <a:schemeClr val="tx1">
                <a:lumMod val="75000"/>
                <a:alpha val="53000"/>
              </a:schemeClr>
            </a:solidFill>
            <a:ln w="95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88"/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1827" y="3592294"/>
              <a:ext cx="11835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PaaS</a:t>
              </a:r>
              <a:endParaRPr lang="en-US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3257552" y="1231900"/>
            <a:ext cx="5111750" cy="2025650"/>
            <a:chOff x="3155950" y="1231900"/>
            <a:chExt cx="5111750" cy="2025650"/>
          </a:xfrm>
        </p:grpSpPr>
        <p:sp>
          <p:nvSpPr>
            <p:cNvPr id="11" name="Freeform 10"/>
            <p:cNvSpPr/>
            <p:nvPr/>
          </p:nvSpPr>
          <p:spPr bwMode="auto">
            <a:xfrm>
              <a:off x="3155950" y="1231900"/>
              <a:ext cx="5111750" cy="2025650"/>
            </a:xfrm>
            <a:custGeom>
              <a:avLst/>
              <a:gdLst>
                <a:gd name="connsiteX0" fmla="*/ 1663700 w 5111750"/>
                <a:gd name="connsiteY0" fmla="*/ 1993900 h 2025650"/>
                <a:gd name="connsiteX1" fmla="*/ 1714500 w 5111750"/>
                <a:gd name="connsiteY1" fmla="*/ 1905000 h 2025650"/>
                <a:gd name="connsiteX2" fmla="*/ 1657350 w 5111750"/>
                <a:gd name="connsiteY2" fmla="*/ 1860550 h 2025650"/>
                <a:gd name="connsiteX3" fmla="*/ 1568450 w 5111750"/>
                <a:gd name="connsiteY3" fmla="*/ 1816100 h 2025650"/>
                <a:gd name="connsiteX4" fmla="*/ 1428750 w 5111750"/>
                <a:gd name="connsiteY4" fmla="*/ 1784350 h 2025650"/>
                <a:gd name="connsiteX5" fmla="*/ 1333500 w 5111750"/>
                <a:gd name="connsiteY5" fmla="*/ 1809750 h 2025650"/>
                <a:gd name="connsiteX6" fmla="*/ 1289050 w 5111750"/>
                <a:gd name="connsiteY6" fmla="*/ 1873250 h 2025650"/>
                <a:gd name="connsiteX7" fmla="*/ 1136650 w 5111750"/>
                <a:gd name="connsiteY7" fmla="*/ 1841500 h 2025650"/>
                <a:gd name="connsiteX8" fmla="*/ 1111250 w 5111750"/>
                <a:gd name="connsiteY8" fmla="*/ 1898650 h 2025650"/>
                <a:gd name="connsiteX9" fmla="*/ 1016000 w 5111750"/>
                <a:gd name="connsiteY9" fmla="*/ 1917700 h 2025650"/>
                <a:gd name="connsiteX10" fmla="*/ 819150 w 5111750"/>
                <a:gd name="connsiteY10" fmla="*/ 1898650 h 2025650"/>
                <a:gd name="connsiteX11" fmla="*/ 647700 w 5111750"/>
                <a:gd name="connsiteY11" fmla="*/ 1822450 h 2025650"/>
                <a:gd name="connsiteX12" fmla="*/ 476250 w 5111750"/>
                <a:gd name="connsiteY12" fmla="*/ 1873250 h 2025650"/>
                <a:gd name="connsiteX13" fmla="*/ 273050 w 5111750"/>
                <a:gd name="connsiteY13" fmla="*/ 1885950 h 2025650"/>
                <a:gd name="connsiteX14" fmla="*/ 228600 w 5111750"/>
                <a:gd name="connsiteY14" fmla="*/ 1784350 h 2025650"/>
                <a:gd name="connsiteX15" fmla="*/ 298450 w 5111750"/>
                <a:gd name="connsiteY15" fmla="*/ 1657350 h 2025650"/>
                <a:gd name="connsiteX16" fmla="*/ 311150 w 5111750"/>
                <a:gd name="connsiteY16" fmla="*/ 1587500 h 2025650"/>
                <a:gd name="connsiteX17" fmla="*/ 222250 w 5111750"/>
                <a:gd name="connsiteY17" fmla="*/ 1574800 h 2025650"/>
                <a:gd name="connsiteX18" fmla="*/ 146050 w 5111750"/>
                <a:gd name="connsiteY18" fmla="*/ 1485900 h 2025650"/>
                <a:gd name="connsiteX19" fmla="*/ 82550 w 5111750"/>
                <a:gd name="connsiteY19" fmla="*/ 1428750 h 2025650"/>
                <a:gd name="connsiteX20" fmla="*/ 50800 w 5111750"/>
                <a:gd name="connsiteY20" fmla="*/ 1308100 h 2025650"/>
                <a:gd name="connsiteX21" fmla="*/ 69850 w 5111750"/>
                <a:gd name="connsiteY21" fmla="*/ 1123950 h 2025650"/>
                <a:gd name="connsiteX22" fmla="*/ 0 w 5111750"/>
                <a:gd name="connsiteY22" fmla="*/ 1047750 h 2025650"/>
                <a:gd name="connsiteX23" fmla="*/ 0 w 5111750"/>
                <a:gd name="connsiteY23" fmla="*/ 1047750 h 2025650"/>
                <a:gd name="connsiteX24" fmla="*/ 50800 w 5111750"/>
                <a:gd name="connsiteY24" fmla="*/ 876300 h 2025650"/>
                <a:gd name="connsiteX25" fmla="*/ 203200 w 5111750"/>
                <a:gd name="connsiteY25" fmla="*/ 800100 h 2025650"/>
                <a:gd name="connsiteX26" fmla="*/ 368300 w 5111750"/>
                <a:gd name="connsiteY26" fmla="*/ 698500 h 2025650"/>
                <a:gd name="connsiteX27" fmla="*/ 444500 w 5111750"/>
                <a:gd name="connsiteY27" fmla="*/ 571500 h 2025650"/>
                <a:gd name="connsiteX28" fmla="*/ 533400 w 5111750"/>
                <a:gd name="connsiteY28" fmla="*/ 527050 h 2025650"/>
                <a:gd name="connsiteX29" fmla="*/ 596900 w 5111750"/>
                <a:gd name="connsiteY29" fmla="*/ 438150 h 2025650"/>
                <a:gd name="connsiteX30" fmla="*/ 685800 w 5111750"/>
                <a:gd name="connsiteY30" fmla="*/ 387350 h 2025650"/>
                <a:gd name="connsiteX31" fmla="*/ 1066800 w 5111750"/>
                <a:gd name="connsiteY31" fmla="*/ 330200 h 2025650"/>
                <a:gd name="connsiteX32" fmla="*/ 1390650 w 5111750"/>
                <a:gd name="connsiteY32" fmla="*/ 273050 h 2025650"/>
                <a:gd name="connsiteX33" fmla="*/ 1466850 w 5111750"/>
                <a:gd name="connsiteY33" fmla="*/ 234950 h 2025650"/>
                <a:gd name="connsiteX34" fmla="*/ 1549400 w 5111750"/>
                <a:gd name="connsiteY34" fmla="*/ 190500 h 2025650"/>
                <a:gd name="connsiteX35" fmla="*/ 1663700 w 5111750"/>
                <a:gd name="connsiteY35" fmla="*/ 158750 h 2025650"/>
                <a:gd name="connsiteX36" fmla="*/ 1841500 w 5111750"/>
                <a:gd name="connsiteY36" fmla="*/ 146050 h 2025650"/>
                <a:gd name="connsiteX37" fmla="*/ 1905000 w 5111750"/>
                <a:gd name="connsiteY37" fmla="*/ 190500 h 2025650"/>
                <a:gd name="connsiteX38" fmla="*/ 2063750 w 5111750"/>
                <a:gd name="connsiteY38" fmla="*/ 57150 h 2025650"/>
                <a:gd name="connsiteX39" fmla="*/ 2152650 w 5111750"/>
                <a:gd name="connsiteY39" fmla="*/ 107950 h 2025650"/>
                <a:gd name="connsiteX40" fmla="*/ 2273300 w 5111750"/>
                <a:gd name="connsiteY40" fmla="*/ 133350 h 2025650"/>
                <a:gd name="connsiteX41" fmla="*/ 2400300 w 5111750"/>
                <a:gd name="connsiteY41" fmla="*/ 31750 h 2025650"/>
                <a:gd name="connsiteX42" fmla="*/ 2546350 w 5111750"/>
                <a:gd name="connsiteY42" fmla="*/ 31750 h 2025650"/>
                <a:gd name="connsiteX43" fmla="*/ 2882900 w 5111750"/>
                <a:gd name="connsiteY43" fmla="*/ 177800 h 2025650"/>
                <a:gd name="connsiteX44" fmla="*/ 2889250 w 5111750"/>
                <a:gd name="connsiteY44" fmla="*/ 57150 h 2025650"/>
                <a:gd name="connsiteX45" fmla="*/ 3054350 w 5111750"/>
                <a:gd name="connsiteY45" fmla="*/ 0 h 2025650"/>
                <a:gd name="connsiteX46" fmla="*/ 3321050 w 5111750"/>
                <a:gd name="connsiteY46" fmla="*/ 127000 h 2025650"/>
                <a:gd name="connsiteX47" fmla="*/ 3632200 w 5111750"/>
                <a:gd name="connsiteY47" fmla="*/ 158750 h 2025650"/>
                <a:gd name="connsiteX48" fmla="*/ 3714750 w 5111750"/>
                <a:gd name="connsiteY48" fmla="*/ 139700 h 2025650"/>
                <a:gd name="connsiteX49" fmla="*/ 3829050 w 5111750"/>
                <a:gd name="connsiteY49" fmla="*/ 203200 h 2025650"/>
                <a:gd name="connsiteX50" fmla="*/ 3949700 w 5111750"/>
                <a:gd name="connsiteY50" fmla="*/ 177800 h 2025650"/>
                <a:gd name="connsiteX51" fmla="*/ 4095750 w 5111750"/>
                <a:gd name="connsiteY51" fmla="*/ 139700 h 2025650"/>
                <a:gd name="connsiteX52" fmla="*/ 4216400 w 5111750"/>
                <a:gd name="connsiteY52" fmla="*/ 228600 h 2025650"/>
                <a:gd name="connsiteX53" fmla="*/ 4464050 w 5111750"/>
                <a:gd name="connsiteY53" fmla="*/ 120650 h 2025650"/>
                <a:gd name="connsiteX54" fmla="*/ 4540250 w 5111750"/>
                <a:gd name="connsiteY54" fmla="*/ 165100 h 2025650"/>
                <a:gd name="connsiteX55" fmla="*/ 4603750 w 5111750"/>
                <a:gd name="connsiteY55" fmla="*/ 215900 h 2025650"/>
                <a:gd name="connsiteX56" fmla="*/ 4565650 w 5111750"/>
                <a:gd name="connsiteY56" fmla="*/ 425450 h 2025650"/>
                <a:gd name="connsiteX57" fmla="*/ 4502150 w 5111750"/>
                <a:gd name="connsiteY57" fmla="*/ 476250 h 2025650"/>
                <a:gd name="connsiteX58" fmla="*/ 4451350 w 5111750"/>
                <a:gd name="connsiteY58" fmla="*/ 495300 h 2025650"/>
                <a:gd name="connsiteX59" fmla="*/ 4552950 w 5111750"/>
                <a:gd name="connsiteY59" fmla="*/ 590550 h 2025650"/>
                <a:gd name="connsiteX60" fmla="*/ 4692650 w 5111750"/>
                <a:gd name="connsiteY60" fmla="*/ 762000 h 2025650"/>
                <a:gd name="connsiteX61" fmla="*/ 4794250 w 5111750"/>
                <a:gd name="connsiteY61" fmla="*/ 920750 h 2025650"/>
                <a:gd name="connsiteX62" fmla="*/ 4743450 w 5111750"/>
                <a:gd name="connsiteY62" fmla="*/ 1149350 h 2025650"/>
                <a:gd name="connsiteX63" fmla="*/ 4870450 w 5111750"/>
                <a:gd name="connsiteY63" fmla="*/ 1123950 h 2025650"/>
                <a:gd name="connsiteX64" fmla="*/ 4883150 w 5111750"/>
                <a:gd name="connsiteY64" fmla="*/ 1174750 h 2025650"/>
                <a:gd name="connsiteX65" fmla="*/ 5029200 w 5111750"/>
                <a:gd name="connsiteY65" fmla="*/ 1162050 h 2025650"/>
                <a:gd name="connsiteX66" fmla="*/ 5086350 w 5111750"/>
                <a:gd name="connsiteY66" fmla="*/ 1238250 h 2025650"/>
                <a:gd name="connsiteX67" fmla="*/ 5111750 w 5111750"/>
                <a:gd name="connsiteY67" fmla="*/ 1377950 h 2025650"/>
                <a:gd name="connsiteX68" fmla="*/ 5060950 w 5111750"/>
                <a:gd name="connsiteY68" fmla="*/ 1441450 h 2025650"/>
                <a:gd name="connsiteX69" fmla="*/ 5003800 w 5111750"/>
                <a:gd name="connsiteY69" fmla="*/ 1460500 h 2025650"/>
                <a:gd name="connsiteX70" fmla="*/ 4908550 w 5111750"/>
                <a:gd name="connsiteY70" fmla="*/ 1428750 h 2025650"/>
                <a:gd name="connsiteX71" fmla="*/ 4806950 w 5111750"/>
                <a:gd name="connsiteY71" fmla="*/ 1568450 h 2025650"/>
                <a:gd name="connsiteX72" fmla="*/ 4686300 w 5111750"/>
                <a:gd name="connsiteY72" fmla="*/ 1612900 h 2025650"/>
                <a:gd name="connsiteX73" fmla="*/ 4603750 w 5111750"/>
                <a:gd name="connsiteY73" fmla="*/ 1701800 h 2025650"/>
                <a:gd name="connsiteX74" fmla="*/ 4438650 w 5111750"/>
                <a:gd name="connsiteY74" fmla="*/ 1701800 h 2025650"/>
                <a:gd name="connsiteX75" fmla="*/ 4356100 w 5111750"/>
                <a:gd name="connsiteY75" fmla="*/ 1765300 h 2025650"/>
                <a:gd name="connsiteX76" fmla="*/ 4133850 w 5111750"/>
                <a:gd name="connsiteY76" fmla="*/ 1847850 h 2025650"/>
                <a:gd name="connsiteX77" fmla="*/ 4000500 w 5111750"/>
                <a:gd name="connsiteY77" fmla="*/ 1835150 h 2025650"/>
                <a:gd name="connsiteX78" fmla="*/ 3848100 w 5111750"/>
                <a:gd name="connsiteY78" fmla="*/ 1879600 h 2025650"/>
                <a:gd name="connsiteX79" fmla="*/ 3746500 w 5111750"/>
                <a:gd name="connsiteY79" fmla="*/ 1917700 h 2025650"/>
                <a:gd name="connsiteX80" fmla="*/ 3765550 w 5111750"/>
                <a:gd name="connsiteY80" fmla="*/ 1968500 h 2025650"/>
                <a:gd name="connsiteX81" fmla="*/ 3841750 w 5111750"/>
                <a:gd name="connsiteY81" fmla="*/ 1987550 h 2025650"/>
                <a:gd name="connsiteX82" fmla="*/ 3994150 w 5111750"/>
                <a:gd name="connsiteY82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11750" h="2025650">
                  <a:moveTo>
                    <a:pt x="1663700" y="1993900"/>
                  </a:moveTo>
                  <a:lnTo>
                    <a:pt x="1714500" y="1905000"/>
                  </a:lnTo>
                  <a:lnTo>
                    <a:pt x="1657350" y="1860550"/>
                  </a:lnTo>
                  <a:lnTo>
                    <a:pt x="1568450" y="1816100"/>
                  </a:lnTo>
                  <a:lnTo>
                    <a:pt x="1428750" y="1784350"/>
                  </a:lnTo>
                  <a:lnTo>
                    <a:pt x="1333500" y="1809750"/>
                  </a:lnTo>
                  <a:lnTo>
                    <a:pt x="1289050" y="1873250"/>
                  </a:lnTo>
                  <a:lnTo>
                    <a:pt x="1136650" y="1841500"/>
                  </a:lnTo>
                  <a:lnTo>
                    <a:pt x="1111250" y="1898650"/>
                  </a:lnTo>
                  <a:lnTo>
                    <a:pt x="1016000" y="1917700"/>
                  </a:lnTo>
                  <a:lnTo>
                    <a:pt x="819150" y="1898650"/>
                  </a:lnTo>
                  <a:lnTo>
                    <a:pt x="647700" y="1822450"/>
                  </a:lnTo>
                  <a:lnTo>
                    <a:pt x="476250" y="1873250"/>
                  </a:lnTo>
                  <a:lnTo>
                    <a:pt x="273050" y="1885950"/>
                  </a:lnTo>
                  <a:lnTo>
                    <a:pt x="228600" y="1784350"/>
                  </a:lnTo>
                  <a:lnTo>
                    <a:pt x="298450" y="1657350"/>
                  </a:lnTo>
                  <a:lnTo>
                    <a:pt x="311150" y="1587500"/>
                  </a:lnTo>
                  <a:lnTo>
                    <a:pt x="222250" y="1574800"/>
                  </a:lnTo>
                  <a:lnTo>
                    <a:pt x="146050" y="1485900"/>
                  </a:lnTo>
                  <a:lnTo>
                    <a:pt x="82550" y="1428750"/>
                  </a:lnTo>
                  <a:cubicBezTo>
                    <a:pt x="43813" y="1306082"/>
                    <a:pt x="2276" y="1308100"/>
                    <a:pt x="50800" y="1308100"/>
                  </a:cubicBezTo>
                  <a:lnTo>
                    <a:pt x="69850" y="1123950"/>
                  </a:lnTo>
                  <a:lnTo>
                    <a:pt x="0" y="1047750"/>
                  </a:lnTo>
                  <a:lnTo>
                    <a:pt x="0" y="1047750"/>
                  </a:lnTo>
                  <a:lnTo>
                    <a:pt x="50800" y="876300"/>
                  </a:lnTo>
                  <a:cubicBezTo>
                    <a:pt x="205124" y="805568"/>
                    <a:pt x="203200" y="862332"/>
                    <a:pt x="203200" y="800100"/>
                  </a:cubicBezTo>
                  <a:cubicBezTo>
                    <a:pt x="370133" y="703792"/>
                    <a:pt x="368300" y="768385"/>
                    <a:pt x="368300" y="698500"/>
                  </a:cubicBezTo>
                  <a:lnTo>
                    <a:pt x="444500" y="571500"/>
                  </a:lnTo>
                  <a:lnTo>
                    <a:pt x="533400" y="527050"/>
                  </a:lnTo>
                  <a:lnTo>
                    <a:pt x="596900" y="438150"/>
                  </a:lnTo>
                  <a:lnTo>
                    <a:pt x="685800" y="387350"/>
                  </a:lnTo>
                  <a:lnTo>
                    <a:pt x="1066800" y="330200"/>
                  </a:lnTo>
                  <a:cubicBezTo>
                    <a:pt x="1392741" y="279072"/>
                    <a:pt x="1390650" y="388670"/>
                    <a:pt x="1390650" y="273050"/>
                  </a:cubicBezTo>
                  <a:lnTo>
                    <a:pt x="1466850" y="234950"/>
                  </a:lnTo>
                  <a:lnTo>
                    <a:pt x="1549400" y="190500"/>
                  </a:lnTo>
                  <a:lnTo>
                    <a:pt x="1663700" y="158750"/>
                  </a:lnTo>
                  <a:lnTo>
                    <a:pt x="1841500" y="146050"/>
                  </a:lnTo>
                  <a:cubicBezTo>
                    <a:pt x="1900321" y="191800"/>
                    <a:pt x="1874516" y="190500"/>
                    <a:pt x="1905000" y="190500"/>
                  </a:cubicBezTo>
                  <a:lnTo>
                    <a:pt x="2063750" y="57150"/>
                  </a:lnTo>
                  <a:lnTo>
                    <a:pt x="2152650" y="107950"/>
                  </a:lnTo>
                  <a:lnTo>
                    <a:pt x="2273300" y="133350"/>
                  </a:lnTo>
                  <a:lnTo>
                    <a:pt x="2400300" y="31750"/>
                  </a:lnTo>
                  <a:lnTo>
                    <a:pt x="2546350" y="31750"/>
                  </a:lnTo>
                  <a:lnTo>
                    <a:pt x="2882900" y="177800"/>
                  </a:lnTo>
                  <a:lnTo>
                    <a:pt x="2889250" y="57150"/>
                  </a:lnTo>
                  <a:lnTo>
                    <a:pt x="3054350" y="0"/>
                  </a:lnTo>
                  <a:lnTo>
                    <a:pt x="3321050" y="127000"/>
                  </a:lnTo>
                  <a:lnTo>
                    <a:pt x="3632200" y="158750"/>
                  </a:lnTo>
                  <a:lnTo>
                    <a:pt x="3714750" y="139700"/>
                  </a:lnTo>
                  <a:cubicBezTo>
                    <a:pt x="3820475" y="199170"/>
                    <a:pt x="3781595" y="179473"/>
                    <a:pt x="3829050" y="203200"/>
                  </a:cubicBezTo>
                  <a:cubicBezTo>
                    <a:pt x="3941121" y="176830"/>
                    <a:pt x="3900034" y="177800"/>
                    <a:pt x="3949700" y="177800"/>
                  </a:cubicBezTo>
                  <a:lnTo>
                    <a:pt x="4095750" y="139700"/>
                  </a:lnTo>
                  <a:cubicBezTo>
                    <a:pt x="4211721" y="229900"/>
                    <a:pt x="4161783" y="228600"/>
                    <a:pt x="4216400" y="228600"/>
                  </a:cubicBezTo>
                  <a:lnTo>
                    <a:pt x="4464050" y="120650"/>
                  </a:lnTo>
                  <a:lnTo>
                    <a:pt x="4540250" y="165100"/>
                  </a:lnTo>
                  <a:cubicBezTo>
                    <a:pt x="4605484" y="210764"/>
                    <a:pt x="4603750" y="183713"/>
                    <a:pt x="4603750" y="215900"/>
                  </a:cubicBezTo>
                  <a:lnTo>
                    <a:pt x="4565650" y="425450"/>
                  </a:lnTo>
                  <a:lnTo>
                    <a:pt x="4502150" y="476250"/>
                  </a:lnTo>
                  <a:lnTo>
                    <a:pt x="4451350" y="495300"/>
                  </a:lnTo>
                  <a:lnTo>
                    <a:pt x="4552950" y="590550"/>
                  </a:lnTo>
                  <a:lnTo>
                    <a:pt x="4692650" y="762000"/>
                  </a:lnTo>
                  <a:cubicBezTo>
                    <a:pt x="4795424" y="916161"/>
                    <a:pt x="4794250" y="853346"/>
                    <a:pt x="4794250" y="920750"/>
                  </a:cubicBezTo>
                  <a:lnTo>
                    <a:pt x="4743450" y="1149350"/>
                  </a:lnTo>
                  <a:lnTo>
                    <a:pt x="4870450" y="1123950"/>
                  </a:lnTo>
                  <a:lnTo>
                    <a:pt x="4883150" y="1174750"/>
                  </a:lnTo>
                  <a:lnTo>
                    <a:pt x="5029200" y="1162050"/>
                  </a:lnTo>
                  <a:lnTo>
                    <a:pt x="5086350" y="1238250"/>
                  </a:lnTo>
                  <a:lnTo>
                    <a:pt x="5111750" y="1377950"/>
                  </a:lnTo>
                  <a:lnTo>
                    <a:pt x="5060950" y="1441450"/>
                  </a:lnTo>
                  <a:lnTo>
                    <a:pt x="5003800" y="1460500"/>
                  </a:lnTo>
                  <a:lnTo>
                    <a:pt x="4908550" y="1428750"/>
                  </a:lnTo>
                  <a:lnTo>
                    <a:pt x="4806950" y="1568450"/>
                  </a:lnTo>
                  <a:lnTo>
                    <a:pt x="4686300" y="1612900"/>
                  </a:lnTo>
                  <a:lnTo>
                    <a:pt x="4603750" y="1701800"/>
                  </a:lnTo>
                  <a:lnTo>
                    <a:pt x="4438650" y="1701800"/>
                  </a:lnTo>
                  <a:lnTo>
                    <a:pt x="4356100" y="1765300"/>
                  </a:lnTo>
                  <a:lnTo>
                    <a:pt x="4133850" y="1847850"/>
                  </a:lnTo>
                  <a:lnTo>
                    <a:pt x="4000500" y="1835150"/>
                  </a:lnTo>
                  <a:lnTo>
                    <a:pt x="3848100" y="1879600"/>
                  </a:lnTo>
                  <a:lnTo>
                    <a:pt x="3746500" y="1917700"/>
                  </a:lnTo>
                  <a:lnTo>
                    <a:pt x="3765550" y="1968500"/>
                  </a:lnTo>
                  <a:lnTo>
                    <a:pt x="3841750" y="1987550"/>
                  </a:lnTo>
                  <a:lnTo>
                    <a:pt x="3994150" y="2025650"/>
                  </a:lnTo>
                </a:path>
              </a:pathLst>
            </a:custGeom>
            <a:solidFill>
              <a:schemeClr val="tx1">
                <a:lumMod val="85000"/>
                <a:alpha val="53000"/>
              </a:schemeClr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88"/>
              <a:endParaRPr lang="en-US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2427" y="2019082"/>
              <a:ext cx="11485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ebuchet MS" pitchFamily="34" charset="0"/>
                </a:rPr>
                <a:t>SaaS</a:t>
              </a:r>
              <a:endParaRPr lang="en-US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3" name="Freeform 22"/>
          <p:cNvSpPr/>
          <p:nvPr/>
        </p:nvSpPr>
        <p:spPr bwMode="auto">
          <a:xfrm>
            <a:off x="5248274" y="4502151"/>
            <a:ext cx="2984500" cy="1485900"/>
          </a:xfrm>
          <a:custGeom>
            <a:avLst/>
            <a:gdLst>
              <a:gd name="connsiteX0" fmla="*/ 1076325 w 3333750"/>
              <a:gd name="connsiteY0" fmla="*/ 1362075 h 1362075"/>
              <a:gd name="connsiteX1" fmla="*/ 1114425 w 3333750"/>
              <a:gd name="connsiteY1" fmla="*/ 1193800 h 1362075"/>
              <a:gd name="connsiteX2" fmla="*/ 958850 w 3333750"/>
              <a:gd name="connsiteY2" fmla="*/ 1082675 h 1362075"/>
              <a:gd name="connsiteX3" fmla="*/ 892175 w 3333750"/>
              <a:gd name="connsiteY3" fmla="*/ 1060450 h 1362075"/>
              <a:gd name="connsiteX4" fmla="*/ 800100 w 3333750"/>
              <a:gd name="connsiteY4" fmla="*/ 1082675 h 1362075"/>
              <a:gd name="connsiteX5" fmla="*/ 704850 w 3333750"/>
              <a:gd name="connsiteY5" fmla="*/ 1031875 h 1362075"/>
              <a:gd name="connsiteX6" fmla="*/ 660400 w 3333750"/>
              <a:gd name="connsiteY6" fmla="*/ 1003300 h 1362075"/>
              <a:gd name="connsiteX7" fmla="*/ 542925 w 3333750"/>
              <a:gd name="connsiteY7" fmla="*/ 949325 h 1362075"/>
              <a:gd name="connsiteX8" fmla="*/ 438150 w 3333750"/>
              <a:gd name="connsiteY8" fmla="*/ 882650 h 1362075"/>
              <a:gd name="connsiteX9" fmla="*/ 457200 w 3333750"/>
              <a:gd name="connsiteY9" fmla="*/ 828675 h 1362075"/>
              <a:gd name="connsiteX10" fmla="*/ 333375 w 3333750"/>
              <a:gd name="connsiteY10" fmla="*/ 800100 h 1362075"/>
              <a:gd name="connsiteX11" fmla="*/ 260350 w 3333750"/>
              <a:gd name="connsiteY11" fmla="*/ 742950 h 1362075"/>
              <a:gd name="connsiteX12" fmla="*/ 234950 w 3333750"/>
              <a:gd name="connsiteY12" fmla="*/ 612775 h 1362075"/>
              <a:gd name="connsiteX13" fmla="*/ 244475 w 3333750"/>
              <a:gd name="connsiteY13" fmla="*/ 501650 h 1362075"/>
              <a:gd name="connsiteX14" fmla="*/ 254000 w 3333750"/>
              <a:gd name="connsiteY14" fmla="*/ 419100 h 1362075"/>
              <a:gd name="connsiteX15" fmla="*/ 225425 w 3333750"/>
              <a:gd name="connsiteY15" fmla="*/ 298450 h 1362075"/>
              <a:gd name="connsiteX16" fmla="*/ 155575 w 3333750"/>
              <a:gd name="connsiteY16" fmla="*/ 203200 h 1362075"/>
              <a:gd name="connsiteX17" fmla="*/ 111125 w 3333750"/>
              <a:gd name="connsiteY17" fmla="*/ 152400 h 1362075"/>
              <a:gd name="connsiteX18" fmla="*/ 63500 w 3333750"/>
              <a:gd name="connsiteY18" fmla="*/ 120650 h 1362075"/>
              <a:gd name="connsiteX19" fmla="*/ 44450 w 3333750"/>
              <a:gd name="connsiteY19" fmla="*/ 95250 h 1362075"/>
              <a:gd name="connsiteX20" fmla="*/ 0 w 3333750"/>
              <a:gd name="connsiteY20" fmla="*/ 12700 h 1362075"/>
              <a:gd name="connsiteX21" fmla="*/ 2936875 w 3333750"/>
              <a:gd name="connsiteY21" fmla="*/ 0 h 1362075"/>
              <a:gd name="connsiteX22" fmla="*/ 2946400 w 3333750"/>
              <a:gd name="connsiteY22" fmla="*/ 47625 h 1362075"/>
              <a:gd name="connsiteX23" fmla="*/ 2933700 w 3333750"/>
              <a:gd name="connsiteY23" fmla="*/ 92075 h 1362075"/>
              <a:gd name="connsiteX24" fmla="*/ 2905125 w 3333750"/>
              <a:gd name="connsiteY24" fmla="*/ 123825 h 1362075"/>
              <a:gd name="connsiteX25" fmla="*/ 2908300 w 3333750"/>
              <a:gd name="connsiteY25" fmla="*/ 158750 h 1362075"/>
              <a:gd name="connsiteX26" fmla="*/ 2949575 w 3333750"/>
              <a:gd name="connsiteY26" fmla="*/ 161925 h 1362075"/>
              <a:gd name="connsiteX27" fmla="*/ 2965450 w 3333750"/>
              <a:gd name="connsiteY27" fmla="*/ 244475 h 1362075"/>
              <a:gd name="connsiteX28" fmla="*/ 2936875 w 3333750"/>
              <a:gd name="connsiteY28" fmla="*/ 263525 h 1362075"/>
              <a:gd name="connsiteX29" fmla="*/ 2921000 w 3333750"/>
              <a:gd name="connsiteY29" fmla="*/ 311150 h 1362075"/>
              <a:gd name="connsiteX30" fmla="*/ 2965450 w 3333750"/>
              <a:gd name="connsiteY30" fmla="*/ 346075 h 1362075"/>
              <a:gd name="connsiteX31" fmla="*/ 2978150 w 3333750"/>
              <a:gd name="connsiteY31" fmla="*/ 390525 h 1362075"/>
              <a:gd name="connsiteX32" fmla="*/ 2984500 w 3333750"/>
              <a:gd name="connsiteY32" fmla="*/ 463550 h 1362075"/>
              <a:gd name="connsiteX33" fmla="*/ 3048000 w 3333750"/>
              <a:gd name="connsiteY33" fmla="*/ 482600 h 1362075"/>
              <a:gd name="connsiteX34" fmla="*/ 3105150 w 3333750"/>
              <a:gd name="connsiteY34" fmla="*/ 504825 h 1362075"/>
              <a:gd name="connsiteX35" fmla="*/ 3168650 w 3333750"/>
              <a:gd name="connsiteY35" fmla="*/ 561975 h 1362075"/>
              <a:gd name="connsiteX36" fmla="*/ 3273425 w 3333750"/>
              <a:gd name="connsiteY36" fmla="*/ 625475 h 1362075"/>
              <a:gd name="connsiteX37" fmla="*/ 3333750 w 3333750"/>
              <a:gd name="connsiteY37" fmla="*/ 676275 h 1362075"/>
              <a:gd name="connsiteX0" fmla="*/ 1076325 w 3333750"/>
              <a:gd name="connsiteY0" fmla="*/ 1362075 h 1362075"/>
              <a:gd name="connsiteX1" fmla="*/ 1114425 w 3333750"/>
              <a:gd name="connsiteY1" fmla="*/ 1193800 h 1362075"/>
              <a:gd name="connsiteX2" fmla="*/ 958850 w 3333750"/>
              <a:gd name="connsiteY2" fmla="*/ 1082675 h 1362075"/>
              <a:gd name="connsiteX3" fmla="*/ 892175 w 3333750"/>
              <a:gd name="connsiteY3" fmla="*/ 1060450 h 1362075"/>
              <a:gd name="connsiteX4" fmla="*/ 800100 w 3333750"/>
              <a:gd name="connsiteY4" fmla="*/ 1082675 h 1362075"/>
              <a:gd name="connsiteX5" fmla="*/ 704850 w 3333750"/>
              <a:gd name="connsiteY5" fmla="*/ 1031875 h 1362075"/>
              <a:gd name="connsiteX6" fmla="*/ 660400 w 3333750"/>
              <a:gd name="connsiteY6" fmla="*/ 1003300 h 1362075"/>
              <a:gd name="connsiteX7" fmla="*/ 542925 w 3333750"/>
              <a:gd name="connsiteY7" fmla="*/ 949325 h 1362075"/>
              <a:gd name="connsiteX8" fmla="*/ 438150 w 3333750"/>
              <a:gd name="connsiteY8" fmla="*/ 882650 h 1362075"/>
              <a:gd name="connsiteX9" fmla="*/ 457200 w 3333750"/>
              <a:gd name="connsiteY9" fmla="*/ 828675 h 1362075"/>
              <a:gd name="connsiteX10" fmla="*/ 333375 w 3333750"/>
              <a:gd name="connsiteY10" fmla="*/ 800100 h 1362075"/>
              <a:gd name="connsiteX11" fmla="*/ 260350 w 3333750"/>
              <a:gd name="connsiteY11" fmla="*/ 742950 h 1362075"/>
              <a:gd name="connsiteX12" fmla="*/ 234950 w 3333750"/>
              <a:gd name="connsiteY12" fmla="*/ 612775 h 1362075"/>
              <a:gd name="connsiteX13" fmla="*/ 244475 w 3333750"/>
              <a:gd name="connsiteY13" fmla="*/ 501650 h 1362075"/>
              <a:gd name="connsiteX14" fmla="*/ 254000 w 3333750"/>
              <a:gd name="connsiteY14" fmla="*/ 419100 h 1362075"/>
              <a:gd name="connsiteX15" fmla="*/ 225425 w 3333750"/>
              <a:gd name="connsiteY15" fmla="*/ 298450 h 1362075"/>
              <a:gd name="connsiteX16" fmla="*/ 155575 w 3333750"/>
              <a:gd name="connsiteY16" fmla="*/ 203200 h 1362075"/>
              <a:gd name="connsiteX17" fmla="*/ 111125 w 3333750"/>
              <a:gd name="connsiteY17" fmla="*/ 152400 h 1362075"/>
              <a:gd name="connsiteX18" fmla="*/ 63500 w 3333750"/>
              <a:gd name="connsiteY18" fmla="*/ 120650 h 1362075"/>
              <a:gd name="connsiteX19" fmla="*/ 44450 w 3333750"/>
              <a:gd name="connsiteY19" fmla="*/ 95250 h 1362075"/>
              <a:gd name="connsiteX20" fmla="*/ 0 w 3333750"/>
              <a:gd name="connsiteY20" fmla="*/ 12700 h 1362075"/>
              <a:gd name="connsiteX21" fmla="*/ 2936875 w 3333750"/>
              <a:gd name="connsiteY21" fmla="*/ 0 h 1362075"/>
              <a:gd name="connsiteX22" fmla="*/ 2946400 w 3333750"/>
              <a:gd name="connsiteY22" fmla="*/ 47625 h 1362075"/>
              <a:gd name="connsiteX23" fmla="*/ 2933700 w 3333750"/>
              <a:gd name="connsiteY23" fmla="*/ 92075 h 1362075"/>
              <a:gd name="connsiteX24" fmla="*/ 2905125 w 3333750"/>
              <a:gd name="connsiteY24" fmla="*/ 123825 h 1362075"/>
              <a:gd name="connsiteX25" fmla="*/ 2908300 w 3333750"/>
              <a:gd name="connsiteY25" fmla="*/ 158750 h 1362075"/>
              <a:gd name="connsiteX26" fmla="*/ 2949575 w 3333750"/>
              <a:gd name="connsiteY26" fmla="*/ 161925 h 1362075"/>
              <a:gd name="connsiteX27" fmla="*/ 2965450 w 3333750"/>
              <a:gd name="connsiteY27" fmla="*/ 244475 h 1362075"/>
              <a:gd name="connsiteX28" fmla="*/ 2936875 w 3333750"/>
              <a:gd name="connsiteY28" fmla="*/ 263525 h 1362075"/>
              <a:gd name="connsiteX29" fmla="*/ 2921000 w 3333750"/>
              <a:gd name="connsiteY29" fmla="*/ 311150 h 1362075"/>
              <a:gd name="connsiteX30" fmla="*/ 2965450 w 3333750"/>
              <a:gd name="connsiteY30" fmla="*/ 346075 h 1362075"/>
              <a:gd name="connsiteX31" fmla="*/ 2978150 w 3333750"/>
              <a:gd name="connsiteY31" fmla="*/ 390525 h 1362075"/>
              <a:gd name="connsiteX32" fmla="*/ 2984500 w 3333750"/>
              <a:gd name="connsiteY32" fmla="*/ 463550 h 1362075"/>
              <a:gd name="connsiteX33" fmla="*/ 3048000 w 3333750"/>
              <a:gd name="connsiteY33" fmla="*/ 482600 h 1362075"/>
              <a:gd name="connsiteX34" fmla="*/ 2955925 w 3333750"/>
              <a:gd name="connsiteY34" fmla="*/ 571500 h 1362075"/>
              <a:gd name="connsiteX35" fmla="*/ 3105150 w 3333750"/>
              <a:gd name="connsiteY35" fmla="*/ 504825 h 1362075"/>
              <a:gd name="connsiteX36" fmla="*/ 3168650 w 3333750"/>
              <a:gd name="connsiteY36" fmla="*/ 561975 h 1362075"/>
              <a:gd name="connsiteX37" fmla="*/ 3273425 w 3333750"/>
              <a:gd name="connsiteY37" fmla="*/ 625475 h 1362075"/>
              <a:gd name="connsiteX38" fmla="*/ 3333750 w 3333750"/>
              <a:gd name="connsiteY38" fmla="*/ 676275 h 1362075"/>
              <a:gd name="connsiteX0" fmla="*/ 1076325 w 3273425"/>
              <a:gd name="connsiteY0" fmla="*/ 1362075 h 1482725"/>
              <a:gd name="connsiteX1" fmla="*/ 1114425 w 3273425"/>
              <a:gd name="connsiteY1" fmla="*/ 1193800 h 1482725"/>
              <a:gd name="connsiteX2" fmla="*/ 958850 w 3273425"/>
              <a:gd name="connsiteY2" fmla="*/ 1082675 h 1482725"/>
              <a:gd name="connsiteX3" fmla="*/ 892175 w 3273425"/>
              <a:gd name="connsiteY3" fmla="*/ 1060450 h 1482725"/>
              <a:gd name="connsiteX4" fmla="*/ 800100 w 3273425"/>
              <a:gd name="connsiteY4" fmla="*/ 1082675 h 1482725"/>
              <a:gd name="connsiteX5" fmla="*/ 704850 w 3273425"/>
              <a:gd name="connsiteY5" fmla="*/ 1031875 h 1482725"/>
              <a:gd name="connsiteX6" fmla="*/ 660400 w 3273425"/>
              <a:gd name="connsiteY6" fmla="*/ 1003300 h 1482725"/>
              <a:gd name="connsiteX7" fmla="*/ 542925 w 3273425"/>
              <a:gd name="connsiteY7" fmla="*/ 949325 h 1482725"/>
              <a:gd name="connsiteX8" fmla="*/ 438150 w 3273425"/>
              <a:gd name="connsiteY8" fmla="*/ 882650 h 1482725"/>
              <a:gd name="connsiteX9" fmla="*/ 457200 w 3273425"/>
              <a:gd name="connsiteY9" fmla="*/ 828675 h 1482725"/>
              <a:gd name="connsiteX10" fmla="*/ 333375 w 3273425"/>
              <a:gd name="connsiteY10" fmla="*/ 800100 h 1482725"/>
              <a:gd name="connsiteX11" fmla="*/ 260350 w 3273425"/>
              <a:gd name="connsiteY11" fmla="*/ 742950 h 1482725"/>
              <a:gd name="connsiteX12" fmla="*/ 234950 w 3273425"/>
              <a:gd name="connsiteY12" fmla="*/ 612775 h 1482725"/>
              <a:gd name="connsiteX13" fmla="*/ 244475 w 3273425"/>
              <a:gd name="connsiteY13" fmla="*/ 501650 h 1482725"/>
              <a:gd name="connsiteX14" fmla="*/ 254000 w 3273425"/>
              <a:gd name="connsiteY14" fmla="*/ 419100 h 1482725"/>
              <a:gd name="connsiteX15" fmla="*/ 225425 w 3273425"/>
              <a:gd name="connsiteY15" fmla="*/ 298450 h 1482725"/>
              <a:gd name="connsiteX16" fmla="*/ 155575 w 3273425"/>
              <a:gd name="connsiteY16" fmla="*/ 203200 h 1482725"/>
              <a:gd name="connsiteX17" fmla="*/ 111125 w 3273425"/>
              <a:gd name="connsiteY17" fmla="*/ 152400 h 1482725"/>
              <a:gd name="connsiteX18" fmla="*/ 63500 w 3273425"/>
              <a:gd name="connsiteY18" fmla="*/ 120650 h 1482725"/>
              <a:gd name="connsiteX19" fmla="*/ 44450 w 3273425"/>
              <a:gd name="connsiteY19" fmla="*/ 95250 h 1482725"/>
              <a:gd name="connsiteX20" fmla="*/ 0 w 3273425"/>
              <a:gd name="connsiteY20" fmla="*/ 12700 h 1482725"/>
              <a:gd name="connsiteX21" fmla="*/ 2936875 w 3273425"/>
              <a:gd name="connsiteY21" fmla="*/ 0 h 1482725"/>
              <a:gd name="connsiteX22" fmla="*/ 2946400 w 3273425"/>
              <a:gd name="connsiteY22" fmla="*/ 47625 h 1482725"/>
              <a:gd name="connsiteX23" fmla="*/ 2933700 w 3273425"/>
              <a:gd name="connsiteY23" fmla="*/ 92075 h 1482725"/>
              <a:gd name="connsiteX24" fmla="*/ 2905125 w 3273425"/>
              <a:gd name="connsiteY24" fmla="*/ 123825 h 1482725"/>
              <a:gd name="connsiteX25" fmla="*/ 2908300 w 3273425"/>
              <a:gd name="connsiteY25" fmla="*/ 158750 h 1482725"/>
              <a:gd name="connsiteX26" fmla="*/ 2949575 w 3273425"/>
              <a:gd name="connsiteY26" fmla="*/ 161925 h 1482725"/>
              <a:gd name="connsiteX27" fmla="*/ 2965450 w 3273425"/>
              <a:gd name="connsiteY27" fmla="*/ 244475 h 1482725"/>
              <a:gd name="connsiteX28" fmla="*/ 2936875 w 3273425"/>
              <a:gd name="connsiteY28" fmla="*/ 263525 h 1482725"/>
              <a:gd name="connsiteX29" fmla="*/ 2921000 w 3273425"/>
              <a:gd name="connsiteY29" fmla="*/ 311150 h 1482725"/>
              <a:gd name="connsiteX30" fmla="*/ 2965450 w 3273425"/>
              <a:gd name="connsiteY30" fmla="*/ 346075 h 1482725"/>
              <a:gd name="connsiteX31" fmla="*/ 2978150 w 3273425"/>
              <a:gd name="connsiteY31" fmla="*/ 390525 h 1482725"/>
              <a:gd name="connsiteX32" fmla="*/ 2984500 w 3273425"/>
              <a:gd name="connsiteY32" fmla="*/ 463550 h 1482725"/>
              <a:gd name="connsiteX33" fmla="*/ 3048000 w 3273425"/>
              <a:gd name="connsiteY33" fmla="*/ 482600 h 1482725"/>
              <a:gd name="connsiteX34" fmla="*/ 2955925 w 3273425"/>
              <a:gd name="connsiteY34" fmla="*/ 571500 h 1482725"/>
              <a:gd name="connsiteX35" fmla="*/ 3105150 w 3273425"/>
              <a:gd name="connsiteY35" fmla="*/ 504825 h 1482725"/>
              <a:gd name="connsiteX36" fmla="*/ 3168650 w 3273425"/>
              <a:gd name="connsiteY36" fmla="*/ 561975 h 1482725"/>
              <a:gd name="connsiteX37" fmla="*/ 3273425 w 3273425"/>
              <a:gd name="connsiteY37" fmla="*/ 625475 h 1482725"/>
              <a:gd name="connsiteX38" fmla="*/ 2730500 w 3273425"/>
              <a:gd name="connsiteY38" fmla="*/ 1482725 h 1482725"/>
              <a:gd name="connsiteX0" fmla="*/ 1076325 w 3168650"/>
              <a:gd name="connsiteY0" fmla="*/ 1362075 h 1482725"/>
              <a:gd name="connsiteX1" fmla="*/ 1114425 w 3168650"/>
              <a:gd name="connsiteY1" fmla="*/ 1193800 h 1482725"/>
              <a:gd name="connsiteX2" fmla="*/ 958850 w 3168650"/>
              <a:gd name="connsiteY2" fmla="*/ 1082675 h 1482725"/>
              <a:gd name="connsiteX3" fmla="*/ 892175 w 3168650"/>
              <a:gd name="connsiteY3" fmla="*/ 1060450 h 1482725"/>
              <a:gd name="connsiteX4" fmla="*/ 800100 w 3168650"/>
              <a:gd name="connsiteY4" fmla="*/ 1082675 h 1482725"/>
              <a:gd name="connsiteX5" fmla="*/ 704850 w 3168650"/>
              <a:gd name="connsiteY5" fmla="*/ 1031875 h 1482725"/>
              <a:gd name="connsiteX6" fmla="*/ 660400 w 3168650"/>
              <a:gd name="connsiteY6" fmla="*/ 1003300 h 1482725"/>
              <a:gd name="connsiteX7" fmla="*/ 542925 w 3168650"/>
              <a:gd name="connsiteY7" fmla="*/ 949325 h 1482725"/>
              <a:gd name="connsiteX8" fmla="*/ 438150 w 3168650"/>
              <a:gd name="connsiteY8" fmla="*/ 882650 h 1482725"/>
              <a:gd name="connsiteX9" fmla="*/ 457200 w 3168650"/>
              <a:gd name="connsiteY9" fmla="*/ 828675 h 1482725"/>
              <a:gd name="connsiteX10" fmla="*/ 333375 w 3168650"/>
              <a:gd name="connsiteY10" fmla="*/ 800100 h 1482725"/>
              <a:gd name="connsiteX11" fmla="*/ 260350 w 3168650"/>
              <a:gd name="connsiteY11" fmla="*/ 742950 h 1482725"/>
              <a:gd name="connsiteX12" fmla="*/ 234950 w 3168650"/>
              <a:gd name="connsiteY12" fmla="*/ 612775 h 1482725"/>
              <a:gd name="connsiteX13" fmla="*/ 244475 w 3168650"/>
              <a:gd name="connsiteY13" fmla="*/ 501650 h 1482725"/>
              <a:gd name="connsiteX14" fmla="*/ 254000 w 3168650"/>
              <a:gd name="connsiteY14" fmla="*/ 419100 h 1482725"/>
              <a:gd name="connsiteX15" fmla="*/ 225425 w 3168650"/>
              <a:gd name="connsiteY15" fmla="*/ 298450 h 1482725"/>
              <a:gd name="connsiteX16" fmla="*/ 155575 w 3168650"/>
              <a:gd name="connsiteY16" fmla="*/ 203200 h 1482725"/>
              <a:gd name="connsiteX17" fmla="*/ 111125 w 3168650"/>
              <a:gd name="connsiteY17" fmla="*/ 152400 h 1482725"/>
              <a:gd name="connsiteX18" fmla="*/ 63500 w 3168650"/>
              <a:gd name="connsiteY18" fmla="*/ 120650 h 1482725"/>
              <a:gd name="connsiteX19" fmla="*/ 44450 w 3168650"/>
              <a:gd name="connsiteY19" fmla="*/ 95250 h 1482725"/>
              <a:gd name="connsiteX20" fmla="*/ 0 w 3168650"/>
              <a:gd name="connsiteY20" fmla="*/ 12700 h 1482725"/>
              <a:gd name="connsiteX21" fmla="*/ 2936875 w 3168650"/>
              <a:gd name="connsiteY21" fmla="*/ 0 h 1482725"/>
              <a:gd name="connsiteX22" fmla="*/ 2946400 w 3168650"/>
              <a:gd name="connsiteY22" fmla="*/ 47625 h 1482725"/>
              <a:gd name="connsiteX23" fmla="*/ 2933700 w 3168650"/>
              <a:gd name="connsiteY23" fmla="*/ 92075 h 1482725"/>
              <a:gd name="connsiteX24" fmla="*/ 2905125 w 3168650"/>
              <a:gd name="connsiteY24" fmla="*/ 123825 h 1482725"/>
              <a:gd name="connsiteX25" fmla="*/ 2908300 w 3168650"/>
              <a:gd name="connsiteY25" fmla="*/ 158750 h 1482725"/>
              <a:gd name="connsiteX26" fmla="*/ 2949575 w 3168650"/>
              <a:gd name="connsiteY26" fmla="*/ 161925 h 1482725"/>
              <a:gd name="connsiteX27" fmla="*/ 2965450 w 3168650"/>
              <a:gd name="connsiteY27" fmla="*/ 244475 h 1482725"/>
              <a:gd name="connsiteX28" fmla="*/ 2936875 w 3168650"/>
              <a:gd name="connsiteY28" fmla="*/ 263525 h 1482725"/>
              <a:gd name="connsiteX29" fmla="*/ 2921000 w 3168650"/>
              <a:gd name="connsiteY29" fmla="*/ 311150 h 1482725"/>
              <a:gd name="connsiteX30" fmla="*/ 2965450 w 3168650"/>
              <a:gd name="connsiteY30" fmla="*/ 346075 h 1482725"/>
              <a:gd name="connsiteX31" fmla="*/ 2978150 w 3168650"/>
              <a:gd name="connsiteY31" fmla="*/ 390525 h 1482725"/>
              <a:gd name="connsiteX32" fmla="*/ 2984500 w 3168650"/>
              <a:gd name="connsiteY32" fmla="*/ 463550 h 1482725"/>
              <a:gd name="connsiteX33" fmla="*/ 3048000 w 3168650"/>
              <a:gd name="connsiteY33" fmla="*/ 482600 h 1482725"/>
              <a:gd name="connsiteX34" fmla="*/ 2955925 w 3168650"/>
              <a:gd name="connsiteY34" fmla="*/ 571500 h 1482725"/>
              <a:gd name="connsiteX35" fmla="*/ 3105150 w 3168650"/>
              <a:gd name="connsiteY35" fmla="*/ 504825 h 1482725"/>
              <a:gd name="connsiteX36" fmla="*/ 3168650 w 3168650"/>
              <a:gd name="connsiteY36" fmla="*/ 561975 h 1482725"/>
              <a:gd name="connsiteX37" fmla="*/ 2663825 w 3168650"/>
              <a:gd name="connsiteY37" fmla="*/ 1362075 h 1482725"/>
              <a:gd name="connsiteX38" fmla="*/ 2730500 w 3168650"/>
              <a:gd name="connsiteY38" fmla="*/ 1482725 h 1482725"/>
              <a:gd name="connsiteX0" fmla="*/ 1076325 w 3168650"/>
              <a:gd name="connsiteY0" fmla="*/ 1362075 h 1482725"/>
              <a:gd name="connsiteX1" fmla="*/ 1114425 w 3168650"/>
              <a:gd name="connsiteY1" fmla="*/ 1193800 h 1482725"/>
              <a:gd name="connsiteX2" fmla="*/ 958850 w 3168650"/>
              <a:gd name="connsiteY2" fmla="*/ 1082675 h 1482725"/>
              <a:gd name="connsiteX3" fmla="*/ 892175 w 3168650"/>
              <a:gd name="connsiteY3" fmla="*/ 1060450 h 1482725"/>
              <a:gd name="connsiteX4" fmla="*/ 800100 w 3168650"/>
              <a:gd name="connsiteY4" fmla="*/ 1082675 h 1482725"/>
              <a:gd name="connsiteX5" fmla="*/ 704850 w 3168650"/>
              <a:gd name="connsiteY5" fmla="*/ 1031875 h 1482725"/>
              <a:gd name="connsiteX6" fmla="*/ 660400 w 3168650"/>
              <a:gd name="connsiteY6" fmla="*/ 1003300 h 1482725"/>
              <a:gd name="connsiteX7" fmla="*/ 542925 w 3168650"/>
              <a:gd name="connsiteY7" fmla="*/ 949325 h 1482725"/>
              <a:gd name="connsiteX8" fmla="*/ 438150 w 3168650"/>
              <a:gd name="connsiteY8" fmla="*/ 882650 h 1482725"/>
              <a:gd name="connsiteX9" fmla="*/ 457200 w 3168650"/>
              <a:gd name="connsiteY9" fmla="*/ 828675 h 1482725"/>
              <a:gd name="connsiteX10" fmla="*/ 333375 w 3168650"/>
              <a:gd name="connsiteY10" fmla="*/ 800100 h 1482725"/>
              <a:gd name="connsiteX11" fmla="*/ 260350 w 3168650"/>
              <a:gd name="connsiteY11" fmla="*/ 742950 h 1482725"/>
              <a:gd name="connsiteX12" fmla="*/ 234950 w 3168650"/>
              <a:gd name="connsiteY12" fmla="*/ 612775 h 1482725"/>
              <a:gd name="connsiteX13" fmla="*/ 244475 w 3168650"/>
              <a:gd name="connsiteY13" fmla="*/ 501650 h 1482725"/>
              <a:gd name="connsiteX14" fmla="*/ 254000 w 3168650"/>
              <a:gd name="connsiteY14" fmla="*/ 419100 h 1482725"/>
              <a:gd name="connsiteX15" fmla="*/ 225425 w 3168650"/>
              <a:gd name="connsiteY15" fmla="*/ 298450 h 1482725"/>
              <a:gd name="connsiteX16" fmla="*/ 155575 w 3168650"/>
              <a:gd name="connsiteY16" fmla="*/ 203200 h 1482725"/>
              <a:gd name="connsiteX17" fmla="*/ 111125 w 3168650"/>
              <a:gd name="connsiteY17" fmla="*/ 152400 h 1482725"/>
              <a:gd name="connsiteX18" fmla="*/ 63500 w 3168650"/>
              <a:gd name="connsiteY18" fmla="*/ 120650 h 1482725"/>
              <a:gd name="connsiteX19" fmla="*/ 44450 w 3168650"/>
              <a:gd name="connsiteY19" fmla="*/ 95250 h 1482725"/>
              <a:gd name="connsiteX20" fmla="*/ 0 w 3168650"/>
              <a:gd name="connsiteY20" fmla="*/ 12700 h 1482725"/>
              <a:gd name="connsiteX21" fmla="*/ 2936875 w 3168650"/>
              <a:gd name="connsiteY21" fmla="*/ 0 h 1482725"/>
              <a:gd name="connsiteX22" fmla="*/ 2946400 w 3168650"/>
              <a:gd name="connsiteY22" fmla="*/ 47625 h 1482725"/>
              <a:gd name="connsiteX23" fmla="*/ 2933700 w 3168650"/>
              <a:gd name="connsiteY23" fmla="*/ 92075 h 1482725"/>
              <a:gd name="connsiteX24" fmla="*/ 2905125 w 3168650"/>
              <a:gd name="connsiteY24" fmla="*/ 123825 h 1482725"/>
              <a:gd name="connsiteX25" fmla="*/ 2908300 w 3168650"/>
              <a:gd name="connsiteY25" fmla="*/ 158750 h 1482725"/>
              <a:gd name="connsiteX26" fmla="*/ 2949575 w 3168650"/>
              <a:gd name="connsiteY26" fmla="*/ 161925 h 1482725"/>
              <a:gd name="connsiteX27" fmla="*/ 2965450 w 3168650"/>
              <a:gd name="connsiteY27" fmla="*/ 244475 h 1482725"/>
              <a:gd name="connsiteX28" fmla="*/ 2936875 w 3168650"/>
              <a:gd name="connsiteY28" fmla="*/ 263525 h 1482725"/>
              <a:gd name="connsiteX29" fmla="*/ 2921000 w 3168650"/>
              <a:gd name="connsiteY29" fmla="*/ 311150 h 1482725"/>
              <a:gd name="connsiteX30" fmla="*/ 2965450 w 3168650"/>
              <a:gd name="connsiteY30" fmla="*/ 346075 h 1482725"/>
              <a:gd name="connsiteX31" fmla="*/ 2978150 w 3168650"/>
              <a:gd name="connsiteY31" fmla="*/ 390525 h 1482725"/>
              <a:gd name="connsiteX32" fmla="*/ 2984500 w 3168650"/>
              <a:gd name="connsiteY32" fmla="*/ 463550 h 1482725"/>
              <a:gd name="connsiteX33" fmla="*/ 3048000 w 3168650"/>
              <a:gd name="connsiteY33" fmla="*/ 482600 h 1482725"/>
              <a:gd name="connsiteX34" fmla="*/ 2955925 w 3168650"/>
              <a:gd name="connsiteY34" fmla="*/ 571500 h 1482725"/>
              <a:gd name="connsiteX35" fmla="*/ 3105150 w 3168650"/>
              <a:gd name="connsiteY35" fmla="*/ 504825 h 1482725"/>
              <a:gd name="connsiteX36" fmla="*/ 3168650 w 3168650"/>
              <a:gd name="connsiteY36" fmla="*/ 561975 h 1482725"/>
              <a:gd name="connsiteX37" fmla="*/ 2663826 w 3168650"/>
              <a:gd name="connsiteY37" fmla="*/ 1244600 h 1482725"/>
              <a:gd name="connsiteX38" fmla="*/ 2663825 w 3168650"/>
              <a:gd name="connsiteY38" fmla="*/ 1362075 h 1482725"/>
              <a:gd name="connsiteX39" fmla="*/ 2730500 w 3168650"/>
              <a:gd name="connsiteY39" fmla="*/ 1482725 h 1482725"/>
              <a:gd name="connsiteX0" fmla="*/ 1076325 w 3105150"/>
              <a:gd name="connsiteY0" fmla="*/ 1362075 h 1482725"/>
              <a:gd name="connsiteX1" fmla="*/ 1114425 w 3105150"/>
              <a:gd name="connsiteY1" fmla="*/ 1193800 h 1482725"/>
              <a:gd name="connsiteX2" fmla="*/ 958850 w 3105150"/>
              <a:gd name="connsiteY2" fmla="*/ 1082675 h 1482725"/>
              <a:gd name="connsiteX3" fmla="*/ 892175 w 3105150"/>
              <a:gd name="connsiteY3" fmla="*/ 1060450 h 1482725"/>
              <a:gd name="connsiteX4" fmla="*/ 800100 w 3105150"/>
              <a:gd name="connsiteY4" fmla="*/ 1082675 h 1482725"/>
              <a:gd name="connsiteX5" fmla="*/ 704850 w 3105150"/>
              <a:gd name="connsiteY5" fmla="*/ 1031875 h 1482725"/>
              <a:gd name="connsiteX6" fmla="*/ 660400 w 3105150"/>
              <a:gd name="connsiteY6" fmla="*/ 1003300 h 1482725"/>
              <a:gd name="connsiteX7" fmla="*/ 542925 w 3105150"/>
              <a:gd name="connsiteY7" fmla="*/ 949325 h 1482725"/>
              <a:gd name="connsiteX8" fmla="*/ 438150 w 3105150"/>
              <a:gd name="connsiteY8" fmla="*/ 882650 h 1482725"/>
              <a:gd name="connsiteX9" fmla="*/ 457200 w 3105150"/>
              <a:gd name="connsiteY9" fmla="*/ 828675 h 1482725"/>
              <a:gd name="connsiteX10" fmla="*/ 333375 w 3105150"/>
              <a:gd name="connsiteY10" fmla="*/ 800100 h 1482725"/>
              <a:gd name="connsiteX11" fmla="*/ 260350 w 3105150"/>
              <a:gd name="connsiteY11" fmla="*/ 742950 h 1482725"/>
              <a:gd name="connsiteX12" fmla="*/ 234950 w 3105150"/>
              <a:gd name="connsiteY12" fmla="*/ 612775 h 1482725"/>
              <a:gd name="connsiteX13" fmla="*/ 244475 w 3105150"/>
              <a:gd name="connsiteY13" fmla="*/ 501650 h 1482725"/>
              <a:gd name="connsiteX14" fmla="*/ 254000 w 3105150"/>
              <a:gd name="connsiteY14" fmla="*/ 419100 h 1482725"/>
              <a:gd name="connsiteX15" fmla="*/ 225425 w 3105150"/>
              <a:gd name="connsiteY15" fmla="*/ 298450 h 1482725"/>
              <a:gd name="connsiteX16" fmla="*/ 155575 w 3105150"/>
              <a:gd name="connsiteY16" fmla="*/ 203200 h 1482725"/>
              <a:gd name="connsiteX17" fmla="*/ 111125 w 3105150"/>
              <a:gd name="connsiteY17" fmla="*/ 152400 h 1482725"/>
              <a:gd name="connsiteX18" fmla="*/ 63500 w 3105150"/>
              <a:gd name="connsiteY18" fmla="*/ 120650 h 1482725"/>
              <a:gd name="connsiteX19" fmla="*/ 44450 w 3105150"/>
              <a:gd name="connsiteY19" fmla="*/ 95250 h 1482725"/>
              <a:gd name="connsiteX20" fmla="*/ 0 w 3105150"/>
              <a:gd name="connsiteY20" fmla="*/ 12700 h 1482725"/>
              <a:gd name="connsiteX21" fmla="*/ 2936875 w 3105150"/>
              <a:gd name="connsiteY21" fmla="*/ 0 h 1482725"/>
              <a:gd name="connsiteX22" fmla="*/ 2946400 w 3105150"/>
              <a:gd name="connsiteY22" fmla="*/ 47625 h 1482725"/>
              <a:gd name="connsiteX23" fmla="*/ 2933700 w 3105150"/>
              <a:gd name="connsiteY23" fmla="*/ 92075 h 1482725"/>
              <a:gd name="connsiteX24" fmla="*/ 2905125 w 3105150"/>
              <a:gd name="connsiteY24" fmla="*/ 123825 h 1482725"/>
              <a:gd name="connsiteX25" fmla="*/ 2908300 w 3105150"/>
              <a:gd name="connsiteY25" fmla="*/ 158750 h 1482725"/>
              <a:gd name="connsiteX26" fmla="*/ 2949575 w 3105150"/>
              <a:gd name="connsiteY26" fmla="*/ 161925 h 1482725"/>
              <a:gd name="connsiteX27" fmla="*/ 2965450 w 3105150"/>
              <a:gd name="connsiteY27" fmla="*/ 244475 h 1482725"/>
              <a:gd name="connsiteX28" fmla="*/ 2936875 w 3105150"/>
              <a:gd name="connsiteY28" fmla="*/ 263525 h 1482725"/>
              <a:gd name="connsiteX29" fmla="*/ 2921000 w 3105150"/>
              <a:gd name="connsiteY29" fmla="*/ 311150 h 1482725"/>
              <a:gd name="connsiteX30" fmla="*/ 2965450 w 3105150"/>
              <a:gd name="connsiteY30" fmla="*/ 346075 h 1482725"/>
              <a:gd name="connsiteX31" fmla="*/ 2978150 w 3105150"/>
              <a:gd name="connsiteY31" fmla="*/ 390525 h 1482725"/>
              <a:gd name="connsiteX32" fmla="*/ 2984500 w 3105150"/>
              <a:gd name="connsiteY32" fmla="*/ 463550 h 1482725"/>
              <a:gd name="connsiteX33" fmla="*/ 3048000 w 3105150"/>
              <a:gd name="connsiteY33" fmla="*/ 482600 h 1482725"/>
              <a:gd name="connsiteX34" fmla="*/ 2955925 w 3105150"/>
              <a:gd name="connsiteY34" fmla="*/ 571500 h 1482725"/>
              <a:gd name="connsiteX35" fmla="*/ 3105150 w 3105150"/>
              <a:gd name="connsiteY35" fmla="*/ 504825 h 1482725"/>
              <a:gd name="connsiteX36" fmla="*/ 2647950 w 3105150"/>
              <a:gd name="connsiteY36" fmla="*/ 1019175 h 1482725"/>
              <a:gd name="connsiteX37" fmla="*/ 2663826 w 3105150"/>
              <a:gd name="connsiteY37" fmla="*/ 1244600 h 1482725"/>
              <a:gd name="connsiteX38" fmla="*/ 2663825 w 3105150"/>
              <a:gd name="connsiteY38" fmla="*/ 1362075 h 1482725"/>
              <a:gd name="connsiteX39" fmla="*/ 2730500 w 3105150"/>
              <a:gd name="connsiteY39" fmla="*/ 1482725 h 1482725"/>
              <a:gd name="connsiteX0" fmla="*/ 1076325 w 3105150"/>
              <a:gd name="connsiteY0" fmla="*/ 1362075 h 1482725"/>
              <a:gd name="connsiteX1" fmla="*/ 1114425 w 3105150"/>
              <a:gd name="connsiteY1" fmla="*/ 1193800 h 1482725"/>
              <a:gd name="connsiteX2" fmla="*/ 958850 w 3105150"/>
              <a:gd name="connsiteY2" fmla="*/ 1082675 h 1482725"/>
              <a:gd name="connsiteX3" fmla="*/ 892175 w 3105150"/>
              <a:gd name="connsiteY3" fmla="*/ 1060450 h 1482725"/>
              <a:gd name="connsiteX4" fmla="*/ 800100 w 3105150"/>
              <a:gd name="connsiteY4" fmla="*/ 1082675 h 1482725"/>
              <a:gd name="connsiteX5" fmla="*/ 704850 w 3105150"/>
              <a:gd name="connsiteY5" fmla="*/ 1031875 h 1482725"/>
              <a:gd name="connsiteX6" fmla="*/ 660400 w 3105150"/>
              <a:gd name="connsiteY6" fmla="*/ 1003300 h 1482725"/>
              <a:gd name="connsiteX7" fmla="*/ 542925 w 3105150"/>
              <a:gd name="connsiteY7" fmla="*/ 949325 h 1482725"/>
              <a:gd name="connsiteX8" fmla="*/ 438150 w 3105150"/>
              <a:gd name="connsiteY8" fmla="*/ 882650 h 1482725"/>
              <a:gd name="connsiteX9" fmla="*/ 457200 w 3105150"/>
              <a:gd name="connsiteY9" fmla="*/ 828675 h 1482725"/>
              <a:gd name="connsiteX10" fmla="*/ 333375 w 3105150"/>
              <a:gd name="connsiteY10" fmla="*/ 800100 h 1482725"/>
              <a:gd name="connsiteX11" fmla="*/ 260350 w 3105150"/>
              <a:gd name="connsiteY11" fmla="*/ 742950 h 1482725"/>
              <a:gd name="connsiteX12" fmla="*/ 234950 w 3105150"/>
              <a:gd name="connsiteY12" fmla="*/ 612775 h 1482725"/>
              <a:gd name="connsiteX13" fmla="*/ 244475 w 3105150"/>
              <a:gd name="connsiteY13" fmla="*/ 501650 h 1482725"/>
              <a:gd name="connsiteX14" fmla="*/ 254000 w 3105150"/>
              <a:gd name="connsiteY14" fmla="*/ 419100 h 1482725"/>
              <a:gd name="connsiteX15" fmla="*/ 225425 w 3105150"/>
              <a:gd name="connsiteY15" fmla="*/ 298450 h 1482725"/>
              <a:gd name="connsiteX16" fmla="*/ 155575 w 3105150"/>
              <a:gd name="connsiteY16" fmla="*/ 203200 h 1482725"/>
              <a:gd name="connsiteX17" fmla="*/ 111125 w 3105150"/>
              <a:gd name="connsiteY17" fmla="*/ 152400 h 1482725"/>
              <a:gd name="connsiteX18" fmla="*/ 63500 w 3105150"/>
              <a:gd name="connsiteY18" fmla="*/ 120650 h 1482725"/>
              <a:gd name="connsiteX19" fmla="*/ 44450 w 3105150"/>
              <a:gd name="connsiteY19" fmla="*/ 95250 h 1482725"/>
              <a:gd name="connsiteX20" fmla="*/ 0 w 3105150"/>
              <a:gd name="connsiteY20" fmla="*/ 12700 h 1482725"/>
              <a:gd name="connsiteX21" fmla="*/ 2936875 w 3105150"/>
              <a:gd name="connsiteY21" fmla="*/ 0 h 1482725"/>
              <a:gd name="connsiteX22" fmla="*/ 2946400 w 3105150"/>
              <a:gd name="connsiteY22" fmla="*/ 47625 h 1482725"/>
              <a:gd name="connsiteX23" fmla="*/ 2933700 w 3105150"/>
              <a:gd name="connsiteY23" fmla="*/ 92075 h 1482725"/>
              <a:gd name="connsiteX24" fmla="*/ 2905125 w 3105150"/>
              <a:gd name="connsiteY24" fmla="*/ 123825 h 1482725"/>
              <a:gd name="connsiteX25" fmla="*/ 2908300 w 3105150"/>
              <a:gd name="connsiteY25" fmla="*/ 158750 h 1482725"/>
              <a:gd name="connsiteX26" fmla="*/ 2949575 w 3105150"/>
              <a:gd name="connsiteY26" fmla="*/ 161925 h 1482725"/>
              <a:gd name="connsiteX27" fmla="*/ 2965450 w 3105150"/>
              <a:gd name="connsiteY27" fmla="*/ 244475 h 1482725"/>
              <a:gd name="connsiteX28" fmla="*/ 2936875 w 3105150"/>
              <a:gd name="connsiteY28" fmla="*/ 263525 h 1482725"/>
              <a:gd name="connsiteX29" fmla="*/ 2921000 w 3105150"/>
              <a:gd name="connsiteY29" fmla="*/ 311150 h 1482725"/>
              <a:gd name="connsiteX30" fmla="*/ 2965450 w 3105150"/>
              <a:gd name="connsiteY30" fmla="*/ 346075 h 1482725"/>
              <a:gd name="connsiteX31" fmla="*/ 2978150 w 3105150"/>
              <a:gd name="connsiteY31" fmla="*/ 390525 h 1482725"/>
              <a:gd name="connsiteX32" fmla="*/ 2984500 w 3105150"/>
              <a:gd name="connsiteY32" fmla="*/ 463550 h 1482725"/>
              <a:gd name="connsiteX33" fmla="*/ 3048000 w 3105150"/>
              <a:gd name="connsiteY33" fmla="*/ 482600 h 1482725"/>
              <a:gd name="connsiteX34" fmla="*/ 2955925 w 3105150"/>
              <a:gd name="connsiteY34" fmla="*/ 571500 h 1482725"/>
              <a:gd name="connsiteX35" fmla="*/ 3105150 w 3105150"/>
              <a:gd name="connsiteY35" fmla="*/ 504825 h 1482725"/>
              <a:gd name="connsiteX36" fmla="*/ 2663826 w 3105150"/>
              <a:gd name="connsiteY36" fmla="*/ 869950 h 1482725"/>
              <a:gd name="connsiteX37" fmla="*/ 2647950 w 3105150"/>
              <a:gd name="connsiteY37" fmla="*/ 1019175 h 1482725"/>
              <a:gd name="connsiteX38" fmla="*/ 2663826 w 3105150"/>
              <a:gd name="connsiteY38" fmla="*/ 1244600 h 1482725"/>
              <a:gd name="connsiteX39" fmla="*/ 2663825 w 3105150"/>
              <a:gd name="connsiteY39" fmla="*/ 1362075 h 1482725"/>
              <a:gd name="connsiteX40" fmla="*/ 2730500 w 3105150"/>
              <a:gd name="connsiteY40" fmla="*/ 1482725 h 1482725"/>
              <a:gd name="connsiteX0" fmla="*/ 1076325 w 3048000"/>
              <a:gd name="connsiteY0" fmla="*/ 1362075 h 1482725"/>
              <a:gd name="connsiteX1" fmla="*/ 1114425 w 3048000"/>
              <a:gd name="connsiteY1" fmla="*/ 1193800 h 1482725"/>
              <a:gd name="connsiteX2" fmla="*/ 958850 w 3048000"/>
              <a:gd name="connsiteY2" fmla="*/ 1082675 h 1482725"/>
              <a:gd name="connsiteX3" fmla="*/ 892175 w 3048000"/>
              <a:gd name="connsiteY3" fmla="*/ 1060450 h 1482725"/>
              <a:gd name="connsiteX4" fmla="*/ 800100 w 3048000"/>
              <a:gd name="connsiteY4" fmla="*/ 1082675 h 1482725"/>
              <a:gd name="connsiteX5" fmla="*/ 704850 w 3048000"/>
              <a:gd name="connsiteY5" fmla="*/ 1031875 h 1482725"/>
              <a:gd name="connsiteX6" fmla="*/ 660400 w 3048000"/>
              <a:gd name="connsiteY6" fmla="*/ 1003300 h 1482725"/>
              <a:gd name="connsiteX7" fmla="*/ 542925 w 3048000"/>
              <a:gd name="connsiteY7" fmla="*/ 949325 h 1482725"/>
              <a:gd name="connsiteX8" fmla="*/ 438150 w 3048000"/>
              <a:gd name="connsiteY8" fmla="*/ 882650 h 1482725"/>
              <a:gd name="connsiteX9" fmla="*/ 457200 w 3048000"/>
              <a:gd name="connsiteY9" fmla="*/ 828675 h 1482725"/>
              <a:gd name="connsiteX10" fmla="*/ 333375 w 3048000"/>
              <a:gd name="connsiteY10" fmla="*/ 800100 h 1482725"/>
              <a:gd name="connsiteX11" fmla="*/ 260350 w 3048000"/>
              <a:gd name="connsiteY11" fmla="*/ 742950 h 1482725"/>
              <a:gd name="connsiteX12" fmla="*/ 234950 w 3048000"/>
              <a:gd name="connsiteY12" fmla="*/ 612775 h 1482725"/>
              <a:gd name="connsiteX13" fmla="*/ 244475 w 3048000"/>
              <a:gd name="connsiteY13" fmla="*/ 501650 h 1482725"/>
              <a:gd name="connsiteX14" fmla="*/ 254000 w 3048000"/>
              <a:gd name="connsiteY14" fmla="*/ 419100 h 1482725"/>
              <a:gd name="connsiteX15" fmla="*/ 225425 w 3048000"/>
              <a:gd name="connsiteY15" fmla="*/ 298450 h 1482725"/>
              <a:gd name="connsiteX16" fmla="*/ 155575 w 3048000"/>
              <a:gd name="connsiteY16" fmla="*/ 203200 h 1482725"/>
              <a:gd name="connsiteX17" fmla="*/ 111125 w 3048000"/>
              <a:gd name="connsiteY17" fmla="*/ 152400 h 1482725"/>
              <a:gd name="connsiteX18" fmla="*/ 63500 w 3048000"/>
              <a:gd name="connsiteY18" fmla="*/ 120650 h 1482725"/>
              <a:gd name="connsiteX19" fmla="*/ 44450 w 3048000"/>
              <a:gd name="connsiteY19" fmla="*/ 95250 h 1482725"/>
              <a:gd name="connsiteX20" fmla="*/ 0 w 3048000"/>
              <a:gd name="connsiteY20" fmla="*/ 12700 h 1482725"/>
              <a:gd name="connsiteX21" fmla="*/ 2936875 w 3048000"/>
              <a:gd name="connsiteY21" fmla="*/ 0 h 1482725"/>
              <a:gd name="connsiteX22" fmla="*/ 2946400 w 3048000"/>
              <a:gd name="connsiteY22" fmla="*/ 47625 h 1482725"/>
              <a:gd name="connsiteX23" fmla="*/ 2933700 w 3048000"/>
              <a:gd name="connsiteY23" fmla="*/ 92075 h 1482725"/>
              <a:gd name="connsiteX24" fmla="*/ 2905125 w 3048000"/>
              <a:gd name="connsiteY24" fmla="*/ 123825 h 1482725"/>
              <a:gd name="connsiteX25" fmla="*/ 2908300 w 3048000"/>
              <a:gd name="connsiteY25" fmla="*/ 158750 h 1482725"/>
              <a:gd name="connsiteX26" fmla="*/ 2949575 w 3048000"/>
              <a:gd name="connsiteY26" fmla="*/ 161925 h 1482725"/>
              <a:gd name="connsiteX27" fmla="*/ 2965450 w 3048000"/>
              <a:gd name="connsiteY27" fmla="*/ 244475 h 1482725"/>
              <a:gd name="connsiteX28" fmla="*/ 2936875 w 3048000"/>
              <a:gd name="connsiteY28" fmla="*/ 263525 h 1482725"/>
              <a:gd name="connsiteX29" fmla="*/ 2921000 w 3048000"/>
              <a:gd name="connsiteY29" fmla="*/ 311150 h 1482725"/>
              <a:gd name="connsiteX30" fmla="*/ 2965450 w 3048000"/>
              <a:gd name="connsiteY30" fmla="*/ 346075 h 1482725"/>
              <a:gd name="connsiteX31" fmla="*/ 2978150 w 3048000"/>
              <a:gd name="connsiteY31" fmla="*/ 390525 h 1482725"/>
              <a:gd name="connsiteX32" fmla="*/ 2984500 w 3048000"/>
              <a:gd name="connsiteY32" fmla="*/ 463550 h 1482725"/>
              <a:gd name="connsiteX33" fmla="*/ 3048000 w 3048000"/>
              <a:gd name="connsiteY33" fmla="*/ 482600 h 1482725"/>
              <a:gd name="connsiteX34" fmla="*/ 2955925 w 3048000"/>
              <a:gd name="connsiteY34" fmla="*/ 571500 h 1482725"/>
              <a:gd name="connsiteX35" fmla="*/ 2768600 w 3048000"/>
              <a:gd name="connsiteY35" fmla="*/ 708025 h 1482725"/>
              <a:gd name="connsiteX36" fmla="*/ 2663826 w 3048000"/>
              <a:gd name="connsiteY36" fmla="*/ 869950 h 1482725"/>
              <a:gd name="connsiteX37" fmla="*/ 2647950 w 3048000"/>
              <a:gd name="connsiteY37" fmla="*/ 1019175 h 1482725"/>
              <a:gd name="connsiteX38" fmla="*/ 2663826 w 3048000"/>
              <a:gd name="connsiteY38" fmla="*/ 1244600 h 1482725"/>
              <a:gd name="connsiteX39" fmla="*/ 2663825 w 3048000"/>
              <a:gd name="connsiteY39" fmla="*/ 1362075 h 1482725"/>
              <a:gd name="connsiteX40" fmla="*/ 2730500 w 3048000"/>
              <a:gd name="connsiteY40" fmla="*/ 1482725 h 1482725"/>
              <a:gd name="connsiteX0" fmla="*/ 1076325 w 3048000"/>
              <a:gd name="connsiteY0" fmla="*/ 1362075 h 1482725"/>
              <a:gd name="connsiteX1" fmla="*/ 1114425 w 3048000"/>
              <a:gd name="connsiteY1" fmla="*/ 1193800 h 1482725"/>
              <a:gd name="connsiteX2" fmla="*/ 958850 w 3048000"/>
              <a:gd name="connsiteY2" fmla="*/ 1082675 h 1482725"/>
              <a:gd name="connsiteX3" fmla="*/ 892175 w 3048000"/>
              <a:gd name="connsiteY3" fmla="*/ 1060450 h 1482725"/>
              <a:gd name="connsiteX4" fmla="*/ 800100 w 3048000"/>
              <a:gd name="connsiteY4" fmla="*/ 1082675 h 1482725"/>
              <a:gd name="connsiteX5" fmla="*/ 704850 w 3048000"/>
              <a:gd name="connsiteY5" fmla="*/ 1031875 h 1482725"/>
              <a:gd name="connsiteX6" fmla="*/ 660400 w 3048000"/>
              <a:gd name="connsiteY6" fmla="*/ 1003300 h 1482725"/>
              <a:gd name="connsiteX7" fmla="*/ 542925 w 3048000"/>
              <a:gd name="connsiteY7" fmla="*/ 949325 h 1482725"/>
              <a:gd name="connsiteX8" fmla="*/ 438150 w 3048000"/>
              <a:gd name="connsiteY8" fmla="*/ 882650 h 1482725"/>
              <a:gd name="connsiteX9" fmla="*/ 457200 w 3048000"/>
              <a:gd name="connsiteY9" fmla="*/ 828675 h 1482725"/>
              <a:gd name="connsiteX10" fmla="*/ 333375 w 3048000"/>
              <a:gd name="connsiteY10" fmla="*/ 800100 h 1482725"/>
              <a:gd name="connsiteX11" fmla="*/ 260350 w 3048000"/>
              <a:gd name="connsiteY11" fmla="*/ 742950 h 1482725"/>
              <a:gd name="connsiteX12" fmla="*/ 234950 w 3048000"/>
              <a:gd name="connsiteY12" fmla="*/ 612775 h 1482725"/>
              <a:gd name="connsiteX13" fmla="*/ 244475 w 3048000"/>
              <a:gd name="connsiteY13" fmla="*/ 501650 h 1482725"/>
              <a:gd name="connsiteX14" fmla="*/ 254000 w 3048000"/>
              <a:gd name="connsiteY14" fmla="*/ 419100 h 1482725"/>
              <a:gd name="connsiteX15" fmla="*/ 225425 w 3048000"/>
              <a:gd name="connsiteY15" fmla="*/ 298450 h 1482725"/>
              <a:gd name="connsiteX16" fmla="*/ 155575 w 3048000"/>
              <a:gd name="connsiteY16" fmla="*/ 203200 h 1482725"/>
              <a:gd name="connsiteX17" fmla="*/ 111125 w 3048000"/>
              <a:gd name="connsiteY17" fmla="*/ 152400 h 1482725"/>
              <a:gd name="connsiteX18" fmla="*/ 63500 w 3048000"/>
              <a:gd name="connsiteY18" fmla="*/ 120650 h 1482725"/>
              <a:gd name="connsiteX19" fmla="*/ 44450 w 3048000"/>
              <a:gd name="connsiteY19" fmla="*/ 95250 h 1482725"/>
              <a:gd name="connsiteX20" fmla="*/ 0 w 3048000"/>
              <a:gd name="connsiteY20" fmla="*/ 12700 h 1482725"/>
              <a:gd name="connsiteX21" fmla="*/ 2936875 w 3048000"/>
              <a:gd name="connsiteY21" fmla="*/ 0 h 1482725"/>
              <a:gd name="connsiteX22" fmla="*/ 2946400 w 3048000"/>
              <a:gd name="connsiteY22" fmla="*/ 47625 h 1482725"/>
              <a:gd name="connsiteX23" fmla="*/ 2933700 w 3048000"/>
              <a:gd name="connsiteY23" fmla="*/ 92075 h 1482725"/>
              <a:gd name="connsiteX24" fmla="*/ 2905125 w 3048000"/>
              <a:gd name="connsiteY24" fmla="*/ 123825 h 1482725"/>
              <a:gd name="connsiteX25" fmla="*/ 2908300 w 3048000"/>
              <a:gd name="connsiteY25" fmla="*/ 158750 h 1482725"/>
              <a:gd name="connsiteX26" fmla="*/ 2949575 w 3048000"/>
              <a:gd name="connsiteY26" fmla="*/ 161925 h 1482725"/>
              <a:gd name="connsiteX27" fmla="*/ 2965450 w 3048000"/>
              <a:gd name="connsiteY27" fmla="*/ 244475 h 1482725"/>
              <a:gd name="connsiteX28" fmla="*/ 2936875 w 3048000"/>
              <a:gd name="connsiteY28" fmla="*/ 263525 h 1482725"/>
              <a:gd name="connsiteX29" fmla="*/ 2921000 w 3048000"/>
              <a:gd name="connsiteY29" fmla="*/ 311150 h 1482725"/>
              <a:gd name="connsiteX30" fmla="*/ 2965450 w 3048000"/>
              <a:gd name="connsiteY30" fmla="*/ 346075 h 1482725"/>
              <a:gd name="connsiteX31" fmla="*/ 2978150 w 3048000"/>
              <a:gd name="connsiteY31" fmla="*/ 390525 h 1482725"/>
              <a:gd name="connsiteX32" fmla="*/ 2984500 w 3048000"/>
              <a:gd name="connsiteY32" fmla="*/ 463550 h 1482725"/>
              <a:gd name="connsiteX33" fmla="*/ 3048000 w 3048000"/>
              <a:gd name="connsiteY33" fmla="*/ 482600 h 1482725"/>
              <a:gd name="connsiteX34" fmla="*/ 2955925 w 3048000"/>
              <a:gd name="connsiteY34" fmla="*/ 571500 h 1482725"/>
              <a:gd name="connsiteX35" fmla="*/ 2949576 w 3048000"/>
              <a:gd name="connsiteY35" fmla="*/ 565150 h 1482725"/>
              <a:gd name="connsiteX36" fmla="*/ 2768600 w 3048000"/>
              <a:gd name="connsiteY36" fmla="*/ 708025 h 1482725"/>
              <a:gd name="connsiteX37" fmla="*/ 2663826 w 3048000"/>
              <a:gd name="connsiteY37" fmla="*/ 869950 h 1482725"/>
              <a:gd name="connsiteX38" fmla="*/ 2647950 w 3048000"/>
              <a:gd name="connsiteY38" fmla="*/ 1019175 h 1482725"/>
              <a:gd name="connsiteX39" fmla="*/ 2663826 w 3048000"/>
              <a:gd name="connsiteY39" fmla="*/ 1244600 h 1482725"/>
              <a:gd name="connsiteX40" fmla="*/ 2663825 w 3048000"/>
              <a:gd name="connsiteY40" fmla="*/ 1362075 h 1482725"/>
              <a:gd name="connsiteX41" fmla="*/ 2730500 w 3048000"/>
              <a:gd name="connsiteY41" fmla="*/ 1482725 h 1482725"/>
              <a:gd name="connsiteX0" fmla="*/ 1076325 w 2984500"/>
              <a:gd name="connsiteY0" fmla="*/ 1362075 h 1482725"/>
              <a:gd name="connsiteX1" fmla="*/ 1114425 w 2984500"/>
              <a:gd name="connsiteY1" fmla="*/ 1193800 h 1482725"/>
              <a:gd name="connsiteX2" fmla="*/ 958850 w 2984500"/>
              <a:gd name="connsiteY2" fmla="*/ 1082675 h 1482725"/>
              <a:gd name="connsiteX3" fmla="*/ 892175 w 2984500"/>
              <a:gd name="connsiteY3" fmla="*/ 1060450 h 1482725"/>
              <a:gd name="connsiteX4" fmla="*/ 800100 w 2984500"/>
              <a:gd name="connsiteY4" fmla="*/ 1082675 h 1482725"/>
              <a:gd name="connsiteX5" fmla="*/ 704850 w 2984500"/>
              <a:gd name="connsiteY5" fmla="*/ 1031875 h 1482725"/>
              <a:gd name="connsiteX6" fmla="*/ 660400 w 2984500"/>
              <a:gd name="connsiteY6" fmla="*/ 1003300 h 1482725"/>
              <a:gd name="connsiteX7" fmla="*/ 542925 w 2984500"/>
              <a:gd name="connsiteY7" fmla="*/ 949325 h 1482725"/>
              <a:gd name="connsiteX8" fmla="*/ 438150 w 2984500"/>
              <a:gd name="connsiteY8" fmla="*/ 882650 h 1482725"/>
              <a:gd name="connsiteX9" fmla="*/ 457200 w 2984500"/>
              <a:gd name="connsiteY9" fmla="*/ 828675 h 1482725"/>
              <a:gd name="connsiteX10" fmla="*/ 333375 w 2984500"/>
              <a:gd name="connsiteY10" fmla="*/ 800100 h 1482725"/>
              <a:gd name="connsiteX11" fmla="*/ 260350 w 2984500"/>
              <a:gd name="connsiteY11" fmla="*/ 742950 h 1482725"/>
              <a:gd name="connsiteX12" fmla="*/ 234950 w 2984500"/>
              <a:gd name="connsiteY12" fmla="*/ 612775 h 1482725"/>
              <a:gd name="connsiteX13" fmla="*/ 244475 w 2984500"/>
              <a:gd name="connsiteY13" fmla="*/ 501650 h 1482725"/>
              <a:gd name="connsiteX14" fmla="*/ 254000 w 2984500"/>
              <a:gd name="connsiteY14" fmla="*/ 419100 h 1482725"/>
              <a:gd name="connsiteX15" fmla="*/ 225425 w 2984500"/>
              <a:gd name="connsiteY15" fmla="*/ 298450 h 1482725"/>
              <a:gd name="connsiteX16" fmla="*/ 155575 w 2984500"/>
              <a:gd name="connsiteY16" fmla="*/ 203200 h 1482725"/>
              <a:gd name="connsiteX17" fmla="*/ 111125 w 2984500"/>
              <a:gd name="connsiteY17" fmla="*/ 152400 h 1482725"/>
              <a:gd name="connsiteX18" fmla="*/ 63500 w 2984500"/>
              <a:gd name="connsiteY18" fmla="*/ 120650 h 1482725"/>
              <a:gd name="connsiteX19" fmla="*/ 44450 w 2984500"/>
              <a:gd name="connsiteY19" fmla="*/ 95250 h 1482725"/>
              <a:gd name="connsiteX20" fmla="*/ 0 w 2984500"/>
              <a:gd name="connsiteY20" fmla="*/ 12700 h 1482725"/>
              <a:gd name="connsiteX21" fmla="*/ 2936875 w 2984500"/>
              <a:gd name="connsiteY21" fmla="*/ 0 h 1482725"/>
              <a:gd name="connsiteX22" fmla="*/ 2946400 w 2984500"/>
              <a:gd name="connsiteY22" fmla="*/ 47625 h 1482725"/>
              <a:gd name="connsiteX23" fmla="*/ 2933700 w 2984500"/>
              <a:gd name="connsiteY23" fmla="*/ 92075 h 1482725"/>
              <a:gd name="connsiteX24" fmla="*/ 2905125 w 2984500"/>
              <a:gd name="connsiteY24" fmla="*/ 123825 h 1482725"/>
              <a:gd name="connsiteX25" fmla="*/ 2908300 w 2984500"/>
              <a:gd name="connsiteY25" fmla="*/ 158750 h 1482725"/>
              <a:gd name="connsiteX26" fmla="*/ 2949575 w 2984500"/>
              <a:gd name="connsiteY26" fmla="*/ 161925 h 1482725"/>
              <a:gd name="connsiteX27" fmla="*/ 2965450 w 2984500"/>
              <a:gd name="connsiteY27" fmla="*/ 244475 h 1482725"/>
              <a:gd name="connsiteX28" fmla="*/ 2936875 w 2984500"/>
              <a:gd name="connsiteY28" fmla="*/ 263525 h 1482725"/>
              <a:gd name="connsiteX29" fmla="*/ 2921000 w 2984500"/>
              <a:gd name="connsiteY29" fmla="*/ 311150 h 1482725"/>
              <a:gd name="connsiteX30" fmla="*/ 2965450 w 2984500"/>
              <a:gd name="connsiteY30" fmla="*/ 346075 h 1482725"/>
              <a:gd name="connsiteX31" fmla="*/ 2978150 w 2984500"/>
              <a:gd name="connsiteY31" fmla="*/ 390525 h 1482725"/>
              <a:gd name="connsiteX32" fmla="*/ 2984500 w 2984500"/>
              <a:gd name="connsiteY32" fmla="*/ 463550 h 1482725"/>
              <a:gd name="connsiteX33" fmla="*/ 2933700 w 2984500"/>
              <a:gd name="connsiteY33" fmla="*/ 482600 h 1482725"/>
              <a:gd name="connsiteX34" fmla="*/ 2955925 w 2984500"/>
              <a:gd name="connsiteY34" fmla="*/ 571500 h 1482725"/>
              <a:gd name="connsiteX35" fmla="*/ 2949576 w 2984500"/>
              <a:gd name="connsiteY35" fmla="*/ 565150 h 1482725"/>
              <a:gd name="connsiteX36" fmla="*/ 2768600 w 2984500"/>
              <a:gd name="connsiteY36" fmla="*/ 708025 h 1482725"/>
              <a:gd name="connsiteX37" fmla="*/ 2663826 w 2984500"/>
              <a:gd name="connsiteY37" fmla="*/ 869950 h 1482725"/>
              <a:gd name="connsiteX38" fmla="*/ 2647950 w 2984500"/>
              <a:gd name="connsiteY38" fmla="*/ 1019175 h 1482725"/>
              <a:gd name="connsiteX39" fmla="*/ 2663826 w 2984500"/>
              <a:gd name="connsiteY39" fmla="*/ 1244600 h 1482725"/>
              <a:gd name="connsiteX40" fmla="*/ 2663825 w 2984500"/>
              <a:gd name="connsiteY40" fmla="*/ 1362075 h 1482725"/>
              <a:gd name="connsiteX41" fmla="*/ 2730500 w 2984500"/>
              <a:gd name="connsiteY41" fmla="*/ 1482725 h 1482725"/>
              <a:gd name="connsiteX0" fmla="*/ 1076325 w 2984500"/>
              <a:gd name="connsiteY0" fmla="*/ 1362075 h 1482725"/>
              <a:gd name="connsiteX1" fmla="*/ 1114425 w 2984500"/>
              <a:gd name="connsiteY1" fmla="*/ 1193800 h 1482725"/>
              <a:gd name="connsiteX2" fmla="*/ 958850 w 2984500"/>
              <a:gd name="connsiteY2" fmla="*/ 1082675 h 1482725"/>
              <a:gd name="connsiteX3" fmla="*/ 892175 w 2984500"/>
              <a:gd name="connsiteY3" fmla="*/ 1060450 h 1482725"/>
              <a:gd name="connsiteX4" fmla="*/ 800100 w 2984500"/>
              <a:gd name="connsiteY4" fmla="*/ 1082675 h 1482725"/>
              <a:gd name="connsiteX5" fmla="*/ 704850 w 2984500"/>
              <a:gd name="connsiteY5" fmla="*/ 1031875 h 1482725"/>
              <a:gd name="connsiteX6" fmla="*/ 660400 w 2984500"/>
              <a:gd name="connsiteY6" fmla="*/ 1003300 h 1482725"/>
              <a:gd name="connsiteX7" fmla="*/ 542925 w 2984500"/>
              <a:gd name="connsiteY7" fmla="*/ 949325 h 1482725"/>
              <a:gd name="connsiteX8" fmla="*/ 438150 w 2984500"/>
              <a:gd name="connsiteY8" fmla="*/ 882650 h 1482725"/>
              <a:gd name="connsiteX9" fmla="*/ 457200 w 2984500"/>
              <a:gd name="connsiteY9" fmla="*/ 828675 h 1482725"/>
              <a:gd name="connsiteX10" fmla="*/ 333375 w 2984500"/>
              <a:gd name="connsiteY10" fmla="*/ 800100 h 1482725"/>
              <a:gd name="connsiteX11" fmla="*/ 260350 w 2984500"/>
              <a:gd name="connsiteY11" fmla="*/ 742950 h 1482725"/>
              <a:gd name="connsiteX12" fmla="*/ 234950 w 2984500"/>
              <a:gd name="connsiteY12" fmla="*/ 612775 h 1482725"/>
              <a:gd name="connsiteX13" fmla="*/ 244475 w 2984500"/>
              <a:gd name="connsiteY13" fmla="*/ 501650 h 1482725"/>
              <a:gd name="connsiteX14" fmla="*/ 254000 w 2984500"/>
              <a:gd name="connsiteY14" fmla="*/ 419100 h 1482725"/>
              <a:gd name="connsiteX15" fmla="*/ 225425 w 2984500"/>
              <a:gd name="connsiteY15" fmla="*/ 298450 h 1482725"/>
              <a:gd name="connsiteX16" fmla="*/ 155575 w 2984500"/>
              <a:gd name="connsiteY16" fmla="*/ 203200 h 1482725"/>
              <a:gd name="connsiteX17" fmla="*/ 111125 w 2984500"/>
              <a:gd name="connsiteY17" fmla="*/ 152400 h 1482725"/>
              <a:gd name="connsiteX18" fmla="*/ 63500 w 2984500"/>
              <a:gd name="connsiteY18" fmla="*/ 120650 h 1482725"/>
              <a:gd name="connsiteX19" fmla="*/ 44450 w 2984500"/>
              <a:gd name="connsiteY19" fmla="*/ 95250 h 1482725"/>
              <a:gd name="connsiteX20" fmla="*/ 0 w 2984500"/>
              <a:gd name="connsiteY20" fmla="*/ 12700 h 1482725"/>
              <a:gd name="connsiteX21" fmla="*/ 2936875 w 2984500"/>
              <a:gd name="connsiteY21" fmla="*/ 0 h 1482725"/>
              <a:gd name="connsiteX22" fmla="*/ 2946400 w 2984500"/>
              <a:gd name="connsiteY22" fmla="*/ 47625 h 1482725"/>
              <a:gd name="connsiteX23" fmla="*/ 2933700 w 2984500"/>
              <a:gd name="connsiteY23" fmla="*/ 92075 h 1482725"/>
              <a:gd name="connsiteX24" fmla="*/ 2905125 w 2984500"/>
              <a:gd name="connsiteY24" fmla="*/ 123825 h 1482725"/>
              <a:gd name="connsiteX25" fmla="*/ 2908300 w 2984500"/>
              <a:gd name="connsiteY25" fmla="*/ 158750 h 1482725"/>
              <a:gd name="connsiteX26" fmla="*/ 2949575 w 2984500"/>
              <a:gd name="connsiteY26" fmla="*/ 161925 h 1482725"/>
              <a:gd name="connsiteX27" fmla="*/ 2965450 w 2984500"/>
              <a:gd name="connsiteY27" fmla="*/ 244475 h 1482725"/>
              <a:gd name="connsiteX28" fmla="*/ 2936875 w 2984500"/>
              <a:gd name="connsiteY28" fmla="*/ 263525 h 1482725"/>
              <a:gd name="connsiteX29" fmla="*/ 2921000 w 2984500"/>
              <a:gd name="connsiteY29" fmla="*/ 311150 h 1482725"/>
              <a:gd name="connsiteX30" fmla="*/ 2965450 w 2984500"/>
              <a:gd name="connsiteY30" fmla="*/ 346075 h 1482725"/>
              <a:gd name="connsiteX31" fmla="*/ 2978150 w 2984500"/>
              <a:gd name="connsiteY31" fmla="*/ 390525 h 1482725"/>
              <a:gd name="connsiteX32" fmla="*/ 2984500 w 2984500"/>
              <a:gd name="connsiteY32" fmla="*/ 463550 h 1482725"/>
              <a:gd name="connsiteX33" fmla="*/ 2933700 w 2984500"/>
              <a:gd name="connsiteY33" fmla="*/ 482600 h 1482725"/>
              <a:gd name="connsiteX34" fmla="*/ 2955925 w 2984500"/>
              <a:gd name="connsiteY34" fmla="*/ 571500 h 1482725"/>
              <a:gd name="connsiteX35" fmla="*/ 2949576 w 2984500"/>
              <a:gd name="connsiteY35" fmla="*/ 565150 h 1482725"/>
              <a:gd name="connsiteX36" fmla="*/ 2768600 w 2984500"/>
              <a:gd name="connsiteY36" fmla="*/ 708025 h 1482725"/>
              <a:gd name="connsiteX37" fmla="*/ 2663826 w 2984500"/>
              <a:gd name="connsiteY37" fmla="*/ 869950 h 1482725"/>
              <a:gd name="connsiteX38" fmla="*/ 2647950 w 2984500"/>
              <a:gd name="connsiteY38" fmla="*/ 1019175 h 1482725"/>
              <a:gd name="connsiteX39" fmla="*/ 2663826 w 2984500"/>
              <a:gd name="connsiteY39" fmla="*/ 1244600 h 1482725"/>
              <a:gd name="connsiteX40" fmla="*/ 2663825 w 2984500"/>
              <a:gd name="connsiteY40" fmla="*/ 1362075 h 1482725"/>
              <a:gd name="connsiteX41" fmla="*/ 2730500 w 2984500"/>
              <a:gd name="connsiteY41" fmla="*/ 1482725 h 1482725"/>
              <a:gd name="connsiteX0" fmla="*/ 1076325 w 2984500"/>
              <a:gd name="connsiteY0" fmla="*/ 1362075 h 1482725"/>
              <a:gd name="connsiteX1" fmla="*/ 1082676 w 2984500"/>
              <a:gd name="connsiteY1" fmla="*/ 1358900 h 1482725"/>
              <a:gd name="connsiteX2" fmla="*/ 1114425 w 2984500"/>
              <a:gd name="connsiteY2" fmla="*/ 1193800 h 1482725"/>
              <a:gd name="connsiteX3" fmla="*/ 958850 w 2984500"/>
              <a:gd name="connsiteY3" fmla="*/ 1082675 h 1482725"/>
              <a:gd name="connsiteX4" fmla="*/ 892175 w 2984500"/>
              <a:gd name="connsiteY4" fmla="*/ 1060450 h 1482725"/>
              <a:gd name="connsiteX5" fmla="*/ 800100 w 2984500"/>
              <a:gd name="connsiteY5" fmla="*/ 1082675 h 1482725"/>
              <a:gd name="connsiteX6" fmla="*/ 704850 w 2984500"/>
              <a:gd name="connsiteY6" fmla="*/ 1031875 h 1482725"/>
              <a:gd name="connsiteX7" fmla="*/ 660400 w 2984500"/>
              <a:gd name="connsiteY7" fmla="*/ 1003300 h 1482725"/>
              <a:gd name="connsiteX8" fmla="*/ 542925 w 2984500"/>
              <a:gd name="connsiteY8" fmla="*/ 949325 h 1482725"/>
              <a:gd name="connsiteX9" fmla="*/ 438150 w 2984500"/>
              <a:gd name="connsiteY9" fmla="*/ 882650 h 1482725"/>
              <a:gd name="connsiteX10" fmla="*/ 457200 w 2984500"/>
              <a:gd name="connsiteY10" fmla="*/ 828675 h 1482725"/>
              <a:gd name="connsiteX11" fmla="*/ 333375 w 2984500"/>
              <a:gd name="connsiteY11" fmla="*/ 800100 h 1482725"/>
              <a:gd name="connsiteX12" fmla="*/ 260350 w 2984500"/>
              <a:gd name="connsiteY12" fmla="*/ 742950 h 1482725"/>
              <a:gd name="connsiteX13" fmla="*/ 234950 w 2984500"/>
              <a:gd name="connsiteY13" fmla="*/ 612775 h 1482725"/>
              <a:gd name="connsiteX14" fmla="*/ 244475 w 2984500"/>
              <a:gd name="connsiteY14" fmla="*/ 501650 h 1482725"/>
              <a:gd name="connsiteX15" fmla="*/ 254000 w 2984500"/>
              <a:gd name="connsiteY15" fmla="*/ 419100 h 1482725"/>
              <a:gd name="connsiteX16" fmla="*/ 225425 w 2984500"/>
              <a:gd name="connsiteY16" fmla="*/ 298450 h 1482725"/>
              <a:gd name="connsiteX17" fmla="*/ 155575 w 2984500"/>
              <a:gd name="connsiteY17" fmla="*/ 203200 h 1482725"/>
              <a:gd name="connsiteX18" fmla="*/ 111125 w 2984500"/>
              <a:gd name="connsiteY18" fmla="*/ 152400 h 1482725"/>
              <a:gd name="connsiteX19" fmla="*/ 63500 w 2984500"/>
              <a:gd name="connsiteY19" fmla="*/ 120650 h 1482725"/>
              <a:gd name="connsiteX20" fmla="*/ 44450 w 2984500"/>
              <a:gd name="connsiteY20" fmla="*/ 95250 h 1482725"/>
              <a:gd name="connsiteX21" fmla="*/ 0 w 2984500"/>
              <a:gd name="connsiteY21" fmla="*/ 12700 h 1482725"/>
              <a:gd name="connsiteX22" fmla="*/ 2936875 w 2984500"/>
              <a:gd name="connsiteY22" fmla="*/ 0 h 1482725"/>
              <a:gd name="connsiteX23" fmla="*/ 2946400 w 2984500"/>
              <a:gd name="connsiteY23" fmla="*/ 47625 h 1482725"/>
              <a:gd name="connsiteX24" fmla="*/ 2933700 w 2984500"/>
              <a:gd name="connsiteY24" fmla="*/ 92075 h 1482725"/>
              <a:gd name="connsiteX25" fmla="*/ 2905125 w 2984500"/>
              <a:gd name="connsiteY25" fmla="*/ 123825 h 1482725"/>
              <a:gd name="connsiteX26" fmla="*/ 2908300 w 2984500"/>
              <a:gd name="connsiteY26" fmla="*/ 158750 h 1482725"/>
              <a:gd name="connsiteX27" fmla="*/ 2949575 w 2984500"/>
              <a:gd name="connsiteY27" fmla="*/ 161925 h 1482725"/>
              <a:gd name="connsiteX28" fmla="*/ 2965450 w 2984500"/>
              <a:gd name="connsiteY28" fmla="*/ 244475 h 1482725"/>
              <a:gd name="connsiteX29" fmla="*/ 2936875 w 2984500"/>
              <a:gd name="connsiteY29" fmla="*/ 263525 h 1482725"/>
              <a:gd name="connsiteX30" fmla="*/ 2921000 w 2984500"/>
              <a:gd name="connsiteY30" fmla="*/ 311150 h 1482725"/>
              <a:gd name="connsiteX31" fmla="*/ 2965450 w 2984500"/>
              <a:gd name="connsiteY31" fmla="*/ 346075 h 1482725"/>
              <a:gd name="connsiteX32" fmla="*/ 2978150 w 2984500"/>
              <a:gd name="connsiteY32" fmla="*/ 390525 h 1482725"/>
              <a:gd name="connsiteX33" fmla="*/ 2984500 w 2984500"/>
              <a:gd name="connsiteY33" fmla="*/ 463550 h 1482725"/>
              <a:gd name="connsiteX34" fmla="*/ 2933700 w 2984500"/>
              <a:gd name="connsiteY34" fmla="*/ 482600 h 1482725"/>
              <a:gd name="connsiteX35" fmla="*/ 2955925 w 2984500"/>
              <a:gd name="connsiteY35" fmla="*/ 571500 h 1482725"/>
              <a:gd name="connsiteX36" fmla="*/ 2949576 w 2984500"/>
              <a:gd name="connsiteY36" fmla="*/ 565150 h 1482725"/>
              <a:gd name="connsiteX37" fmla="*/ 2768600 w 2984500"/>
              <a:gd name="connsiteY37" fmla="*/ 708025 h 1482725"/>
              <a:gd name="connsiteX38" fmla="*/ 2663826 w 2984500"/>
              <a:gd name="connsiteY38" fmla="*/ 869950 h 1482725"/>
              <a:gd name="connsiteX39" fmla="*/ 2647950 w 2984500"/>
              <a:gd name="connsiteY39" fmla="*/ 1019175 h 1482725"/>
              <a:gd name="connsiteX40" fmla="*/ 2663826 w 2984500"/>
              <a:gd name="connsiteY40" fmla="*/ 1244600 h 1482725"/>
              <a:gd name="connsiteX41" fmla="*/ 2663825 w 2984500"/>
              <a:gd name="connsiteY41" fmla="*/ 1362075 h 1482725"/>
              <a:gd name="connsiteX42" fmla="*/ 2730500 w 2984500"/>
              <a:gd name="connsiteY42" fmla="*/ 1482725 h 1482725"/>
              <a:gd name="connsiteX0" fmla="*/ 1076325 w 2984500"/>
              <a:gd name="connsiteY0" fmla="*/ 1362075 h 1482725"/>
              <a:gd name="connsiteX1" fmla="*/ 1082676 w 2984500"/>
              <a:gd name="connsiteY1" fmla="*/ 1358900 h 1482725"/>
              <a:gd name="connsiteX2" fmla="*/ 1114425 w 2984500"/>
              <a:gd name="connsiteY2" fmla="*/ 1193800 h 1482725"/>
              <a:gd name="connsiteX3" fmla="*/ 958850 w 2984500"/>
              <a:gd name="connsiteY3" fmla="*/ 1082675 h 1482725"/>
              <a:gd name="connsiteX4" fmla="*/ 892175 w 2984500"/>
              <a:gd name="connsiteY4" fmla="*/ 1060450 h 1482725"/>
              <a:gd name="connsiteX5" fmla="*/ 800100 w 2984500"/>
              <a:gd name="connsiteY5" fmla="*/ 1082675 h 1482725"/>
              <a:gd name="connsiteX6" fmla="*/ 704850 w 2984500"/>
              <a:gd name="connsiteY6" fmla="*/ 1031875 h 1482725"/>
              <a:gd name="connsiteX7" fmla="*/ 660400 w 2984500"/>
              <a:gd name="connsiteY7" fmla="*/ 1003300 h 1482725"/>
              <a:gd name="connsiteX8" fmla="*/ 542925 w 2984500"/>
              <a:gd name="connsiteY8" fmla="*/ 949325 h 1482725"/>
              <a:gd name="connsiteX9" fmla="*/ 438150 w 2984500"/>
              <a:gd name="connsiteY9" fmla="*/ 882650 h 1482725"/>
              <a:gd name="connsiteX10" fmla="*/ 457200 w 2984500"/>
              <a:gd name="connsiteY10" fmla="*/ 828675 h 1482725"/>
              <a:gd name="connsiteX11" fmla="*/ 333375 w 2984500"/>
              <a:gd name="connsiteY11" fmla="*/ 800100 h 1482725"/>
              <a:gd name="connsiteX12" fmla="*/ 260350 w 2984500"/>
              <a:gd name="connsiteY12" fmla="*/ 742950 h 1482725"/>
              <a:gd name="connsiteX13" fmla="*/ 234950 w 2984500"/>
              <a:gd name="connsiteY13" fmla="*/ 612775 h 1482725"/>
              <a:gd name="connsiteX14" fmla="*/ 244475 w 2984500"/>
              <a:gd name="connsiteY14" fmla="*/ 501650 h 1482725"/>
              <a:gd name="connsiteX15" fmla="*/ 254000 w 2984500"/>
              <a:gd name="connsiteY15" fmla="*/ 419100 h 1482725"/>
              <a:gd name="connsiteX16" fmla="*/ 225425 w 2984500"/>
              <a:gd name="connsiteY16" fmla="*/ 298450 h 1482725"/>
              <a:gd name="connsiteX17" fmla="*/ 155575 w 2984500"/>
              <a:gd name="connsiteY17" fmla="*/ 203200 h 1482725"/>
              <a:gd name="connsiteX18" fmla="*/ 111125 w 2984500"/>
              <a:gd name="connsiteY18" fmla="*/ 152400 h 1482725"/>
              <a:gd name="connsiteX19" fmla="*/ 63500 w 2984500"/>
              <a:gd name="connsiteY19" fmla="*/ 120650 h 1482725"/>
              <a:gd name="connsiteX20" fmla="*/ 44450 w 2984500"/>
              <a:gd name="connsiteY20" fmla="*/ 95250 h 1482725"/>
              <a:gd name="connsiteX21" fmla="*/ 0 w 2984500"/>
              <a:gd name="connsiteY21" fmla="*/ 12700 h 1482725"/>
              <a:gd name="connsiteX22" fmla="*/ 2936875 w 2984500"/>
              <a:gd name="connsiteY22" fmla="*/ 0 h 1482725"/>
              <a:gd name="connsiteX23" fmla="*/ 2946400 w 2984500"/>
              <a:gd name="connsiteY23" fmla="*/ 47625 h 1482725"/>
              <a:gd name="connsiteX24" fmla="*/ 2933700 w 2984500"/>
              <a:gd name="connsiteY24" fmla="*/ 92075 h 1482725"/>
              <a:gd name="connsiteX25" fmla="*/ 2905125 w 2984500"/>
              <a:gd name="connsiteY25" fmla="*/ 123825 h 1482725"/>
              <a:gd name="connsiteX26" fmla="*/ 2908300 w 2984500"/>
              <a:gd name="connsiteY26" fmla="*/ 158750 h 1482725"/>
              <a:gd name="connsiteX27" fmla="*/ 2949575 w 2984500"/>
              <a:gd name="connsiteY27" fmla="*/ 161925 h 1482725"/>
              <a:gd name="connsiteX28" fmla="*/ 2965450 w 2984500"/>
              <a:gd name="connsiteY28" fmla="*/ 244475 h 1482725"/>
              <a:gd name="connsiteX29" fmla="*/ 2936875 w 2984500"/>
              <a:gd name="connsiteY29" fmla="*/ 263525 h 1482725"/>
              <a:gd name="connsiteX30" fmla="*/ 2921000 w 2984500"/>
              <a:gd name="connsiteY30" fmla="*/ 311150 h 1482725"/>
              <a:gd name="connsiteX31" fmla="*/ 2965450 w 2984500"/>
              <a:gd name="connsiteY31" fmla="*/ 346075 h 1482725"/>
              <a:gd name="connsiteX32" fmla="*/ 2978150 w 2984500"/>
              <a:gd name="connsiteY32" fmla="*/ 390525 h 1482725"/>
              <a:gd name="connsiteX33" fmla="*/ 2984500 w 2984500"/>
              <a:gd name="connsiteY33" fmla="*/ 463550 h 1482725"/>
              <a:gd name="connsiteX34" fmla="*/ 2933700 w 2984500"/>
              <a:gd name="connsiteY34" fmla="*/ 482600 h 1482725"/>
              <a:gd name="connsiteX35" fmla="*/ 2955925 w 2984500"/>
              <a:gd name="connsiteY35" fmla="*/ 571500 h 1482725"/>
              <a:gd name="connsiteX36" fmla="*/ 2949576 w 2984500"/>
              <a:gd name="connsiteY36" fmla="*/ 565150 h 1482725"/>
              <a:gd name="connsiteX37" fmla="*/ 2768600 w 2984500"/>
              <a:gd name="connsiteY37" fmla="*/ 708025 h 1482725"/>
              <a:gd name="connsiteX38" fmla="*/ 2663826 w 2984500"/>
              <a:gd name="connsiteY38" fmla="*/ 869950 h 1482725"/>
              <a:gd name="connsiteX39" fmla="*/ 2647950 w 2984500"/>
              <a:gd name="connsiteY39" fmla="*/ 1019175 h 1482725"/>
              <a:gd name="connsiteX40" fmla="*/ 2663826 w 2984500"/>
              <a:gd name="connsiteY40" fmla="*/ 1244600 h 1482725"/>
              <a:gd name="connsiteX41" fmla="*/ 2663825 w 2984500"/>
              <a:gd name="connsiteY41" fmla="*/ 1362075 h 1482725"/>
              <a:gd name="connsiteX42" fmla="*/ 2730500 w 2984500"/>
              <a:gd name="connsiteY42" fmla="*/ 1482725 h 1482725"/>
              <a:gd name="connsiteX0" fmla="*/ 1076325 w 2984500"/>
              <a:gd name="connsiteY0" fmla="*/ 1362075 h 1482725"/>
              <a:gd name="connsiteX1" fmla="*/ 1082676 w 2984500"/>
              <a:gd name="connsiteY1" fmla="*/ 1358900 h 1482725"/>
              <a:gd name="connsiteX2" fmla="*/ 1114425 w 2984500"/>
              <a:gd name="connsiteY2" fmla="*/ 1193800 h 1482725"/>
              <a:gd name="connsiteX3" fmla="*/ 958850 w 2984500"/>
              <a:gd name="connsiteY3" fmla="*/ 1082675 h 1482725"/>
              <a:gd name="connsiteX4" fmla="*/ 892175 w 2984500"/>
              <a:gd name="connsiteY4" fmla="*/ 1060450 h 1482725"/>
              <a:gd name="connsiteX5" fmla="*/ 800100 w 2984500"/>
              <a:gd name="connsiteY5" fmla="*/ 1082675 h 1482725"/>
              <a:gd name="connsiteX6" fmla="*/ 704850 w 2984500"/>
              <a:gd name="connsiteY6" fmla="*/ 1031875 h 1482725"/>
              <a:gd name="connsiteX7" fmla="*/ 660400 w 2984500"/>
              <a:gd name="connsiteY7" fmla="*/ 1003300 h 1482725"/>
              <a:gd name="connsiteX8" fmla="*/ 542925 w 2984500"/>
              <a:gd name="connsiteY8" fmla="*/ 949325 h 1482725"/>
              <a:gd name="connsiteX9" fmla="*/ 438150 w 2984500"/>
              <a:gd name="connsiteY9" fmla="*/ 882650 h 1482725"/>
              <a:gd name="connsiteX10" fmla="*/ 457200 w 2984500"/>
              <a:gd name="connsiteY10" fmla="*/ 828675 h 1482725"/>
              <a:gd name="connsiteX11" fmla="*/ 333375 w 2984500"/>
              <a:gd name="connsiteY11" fmla="*/ 800100 h 1482725"/>
              <a:gd name="connsiteX12" fmla="*/ 260350 w 2984500"/>
              <a:gd name="connsiteY12" fmla="*/ 742950 h 1482725"/>
              <a:gd name="connsiteX13" fmla="*/ 234950 w 2984500"/>
              <a:gd name="connsiteY13" fmla="*/ 612775 h 1482725"/>
              <a:gd name="connsiteX14" fmla="*/ 244475 w 2984500"/>
              <a:gd name="connsiteY14" fmla="*/ 501650 h 1482725"/>
              <a:gd name="connsiteX15" fmla="*/ 254000 w 2984500"/>
              <a:gd name="connsiteY15" fmla="*/ 419100 h 1482725"/>
              <a:gd name="connsiteX16" fmla="*/ 225425 w 2984500"/>
              <a:gd name="connsiteY16" fmla="*/ 298450 h 1482725"/>
              <a:gd name="connsiteX17" fmla="*/ 155575 w 2984500"/>
              <a:gd name="connsiteY17" fmla="*/ 203200 h 1482725"/>
              <a:gd name="connsiteX18" fmla="*/ 111125 w 2984500"/>
              <a:gd name="connsiteY18" fmla="*/ 152400 h 1482725"/>
              <a:gd name="connsiteX19" fmla="*/ 63500 w 2984500"/>
              <a:gd name="connsiteY19" fmla="*/ 120650 h 1482725"/>
              <a:gd name="connsiteX20" fmla="*/ 44450 w 2984500"/>
              <a:gd name="connsiteY20" fmla="*/ 95250 h 1482725"/>
              <a:gd name="connsiteX21" fmla="*/ 0 w 2984500"/>
              <a:gd name="connsiteY21" fmla="*/ 12700 h 1482725"/>
              <a:gd name="connsiteX22" fmla="*/ 2936875 w 2984500"/>
              <a:gd name="connsiteY22" fmla="*/ 0 h 1482725"/>
              <a:gd name="connsiteX23" fmla="*/ 2946400 w 2984500"/>
              <a:gd name="connsiteY23" fmla="*/ 47625 h 1482725"/>
              <a:gd name="connsiteX24" fmla="*/ 2933700 w 2984500"/>
              <a:gd name="connsiteY24" fmla="*/ 92075 h 1482725"/>
              <a:gd name="connsiteX25" fmla="*/ 2905125 w 2984500"/>
              <a:gd name="connsiteY25" fmla="*/ 123825 h 1482725"/>
              <a:gd name="connsiteX26" fmla="*/ 2908300 w 2984500"/>
              <a:gd name="connsiteY26" fmla="*/ 158750 h 1482725"/>
              <a:gd name="connsiteX27" fmla="*/ 2949575 w 2984500"/>
              <a:gd name="connsiteY27" fmla="*/ 161925 h 1482725"/>
              <a:gd name="connsiteX28" fmla="*/ 2965450 w 2984500"/>
              <a:gd name="connsiteY28" fmla="*/ 244475 h 1482725"/>
              <a:gd name="connsiteX29" fmla="*/ 2936875 w 2984500"/>
              <a:gd name="connsiteY29" fmla="*/ 263525 h 1482725"/>
              <a:gd name="connsiteX30" fmla="*/ 2921000 w 2984500"/>
              <a:gd name="connsiteY30" fmla="*/ 311150 h 1482725"/>
              <a:gd name="connsiteX31" fmla="*/ 2965450 w 2984500"/>
              <a:gd name="connsiteY31" fmla="*/ 346075 h 1482725"/>
              <a:gd name="connsiteX32" fmla="*/ 2978150 w 2984500"/>
              <a:gd name="connsiteY32" fmla="*/ 390525 h 1482725"/>
              <a:gd name="connsiteX33" fmla="*/ 2984500 w 2984500"/>
              <a:gd name="connsiteY33" fmla="*/ 463550 h 1482725"/>
              <a:gd name="connsiteX34" fmla="*/ 2933700 w 2984500"/>
              <a:gd name="connsiteY34" fmla="*/ 482600 h 1482725"/>
              <a:gd name="connsiteX35" fmla="*/ 2955925 w 2984500"/>
              <a:gd name="connsiteY35" fmla="*/ 571500 h 1482725"/>
              <a:gd name="connsiteX36" fmla="*/ 2949576 w 2984500"/>
              <a:gd name="connsiteY36" fmla="*/ 565150 h 1482725"/>
              <a:gd name="connsiteX37" fmla="*/ 2768600 w 2984500"/>
              <a:gd name="connsiteY37" fmla="*/ 708025 h 1482725"/>
              <a:gd name="connsiteX38" fmla="*/ 2663826 w 2984500"/>
              <a:gd name="connsiteY38" fmla="*/ 869950 h 1482725"/>
              <a:gd name="connsiteX39" fmla="*/ 2647950 w 2984500"/>
              <a:gd name="connsiteY39" fmla="*/ 1019175 h 1482725"/>
              <a:gd name="connsiteX40" fmla="*/ 2663826 w 2984500"/>
              <a:gd name="connsiteY40" fmla="*/ 1244600 h 1482725"/>
              <a:gd name="connsiteX41" fmla="*/ 2663825 w 2984500"/>
              <a:gd name="connsiteY41" fmla="*/ 1362075 h 1482725"/>
              <a:gd name="connsiteX42" fmla="*/ 2730500 w 2984500"/>
              <a:gd name="connsiteY42" fmla="*/ 1482725 h 1482725"/>
              <a:gd name="connsiteX43" fmla="*/ 1076325 w 2984500"/>
              <a:gd name="connsiteY43" fmla="*/ 1362075 h 1482725"/>
              <a:gd name="connsiteX0" fmla="*/ 1076325 w 2984500"/>
              <a:gd name="connsiteY0" fmla="*/ 1362075 h 1482725"/>
              <a:gd name="connsiteX1" fmla="*/ 1082676 w 2984500"/>
              <a:gd name="connsiteY1" fmla="*/ 1358900 h 1482725"/>
              <a:gd name="connsiteX2" fmla="*/ 1114425 w 2984500"/>
              <a:gd name="connsiteY2" fmla="*/ 1193800 h 1482725"/>
              <a:gd name="connsiteX3" fmla="*/ 958850 w 2984500"/>
              <a:gd name="connsiteY3" fmla="*/ 1082675 h 1482725"/>
              <a:gd name="connsiteX4" fmla="*/ 892175 w 2984500"/>
              <a:gd name="connsiteY4" fmla="*/ 1060450 h 1482725"/>
              <a:gd name="connsiteX5" fmla="*/ 800100 w 2984500"/>
              <a:gd name="connsiteY5" fmla="*/ 1082675 h 1482725"/>
              <a:gd name="connsiteX6" fmla="*/ 704850 w 2984500"/>
              <a:gd name="connsiteY6" fmla="*/ 1031875 h 1482725"/>
              <a:gd name="connsiteX7" fmla="*/ 660400 w 2984500"/>
              <a:gd name="connsiteY7" fmla="*/ 1003300 h 1482725"/>
              <a:gd name="connsiteX8" fmla="*/ 542925 w 2984500"/>
              <a:gd name="connsiteY8" fmla="*/ 949325 h 1482725"/>
              <a:gd name="connsiteX9" fmla="*/ 438150 w 2984500"/>
              <a:gd name="connsiteY9" fmla="*/ 882650 h 1482725"/>
              <a:gd name="connsiteX10" fmla="*/ 457200 w 2984500"/>
              <a:gd name="connsiteY10" fmla="*/ 828675 h 1482725"/>
              <a:gd name="connsiteX11" fmla="*/ 333375 w 2984500"/>
              <a:gd name="connsiteY11" fmla="*/ 800100 h 1482725"/>
              <a:gd name="connsiteX12" fmla="*/ 260350 w 2984500"/>
              <a:gd name="connsiteY12" fmla="*/ 742950 h 1482725"/>
              <a:gd name="connsiteX13" fmla="*/ 234950 w 2984500"/>
              <a:gd name="connsiteY13" fmla="*/ 612775 h 1482725"/>
              <a:gd name="connsiteX14" fmla="*/ 244475 w 2984500"/>
              <a:gd name="connsiteY14" fmla="*/ 501650 h 1482725"/>
              <a:gd name="connsiteX15" fmla="*/ 254000 w 2984500"/>
              <a:gd name="connsiteY15" fmla="*/ 419100 h 1482725"/>
              <a:gd name="connsiteX16" fmla="*/ 225425 w 2984500"/>
              <a:gd name="connsiteY16" fmla="*/ 298450 h 1482725"/>
              <a:gd name="connsiteX17" fmla="*/ 155575 w 2984500"/>
              <a:gd name="connsiteY17" fmla="*/ 203200 h 1482725"/>
              <a:gd name="connsiteX18" fmla="*/ 111125 w 2984500"/>
              <a:gd name="connsiteY18" fmla="*/ 152400 h 1482725"/>
              <a:gd name="connsiteX19" fmla="*/ 63500 w 2984500"/>
              <a:gd name="connsiteY19" fmla="*/ 120650 h 1482725"/>
              <a:gd name="connsiteX20" fmla="*/ 44450 w 2984500"/>
              <a:gd name="connsiteY20" fmla="*/ 95250 h 1482725"/>
              <a:gd name="connsiteX21" fmla="*/ 0 w 2984500"/>
              <a:gd name="connsiteY21" fmla="*/ 12700 h 1482725"/>
              <a:gd name="connsiteX22" fmla="*/ 2936875 w 2984500"/>
              <a:gd name="connsiteY22" fmla="*/ 0 h 1482725"/>
              <a:gd name="connsiteX23" fmla="*/ 2946400 w 2984500"/>
              <a:gd name="connsiteY23" fmla="*/ 47625 h 1482725"/>
              <a:gd name="connsiteX24" fmla="*/ 2933700 w 2984500"/>
              <a:gd name="connsiteY24" fmla="*/ 92075 h 1482725"/>
              <a:gd name="connsiteX25" fmla="*/ 2905125 w 2984500"/>
              <a:gd name="connsiteY25" fmla="*/ 123825 h 1482725"/>
              <a:gd name="connsiteX26" fmla="*/ 2908300 w 2984500"/>
              <a:gd name="connsiteY26" fmla="*/ 158750 h 1482725"/>
              <a:gd name="connsiteX27" fmla="*/ 2949575 w 2984500"/>
              <a:gd name="connsiteY27" fmla="*/ 161925 h 1482725"/>
              <a:gd name="connsiteX28" fmla="*/ 2965450 w 2984500"/>
              <a:gd name="connsiteY28" fmla="*/ 244475 h 1482725"/>
              <a:gd name="connsiteX29" fmla="*/ 2936875 w 2984500"/>
              <a:gd name="connsiteY29" fmla="*/ 263525 h 1482725"/>
              <a:gd name="connsiteX30" fmla="*/ 2921000 w 2984500"/>
              <a:gd name="connsiteY30" fmla="*/ 311150 h 1482725"/>
              <a:gd name="connsiteX31" fmla="*/ 2965450 w 2984500"/>
              <a:gd name="connsiteY31" fmla="*/ 346075 h 1482725"/>
              <a:gd name="connsiteX32" fmla="*/ 2978150 w 2984500"/>
              <a:gd name="connsiteY32" fmla="*/ 390525 h 1482725"/>
              <a:gd name="connsiteX33" fmla="*/ 2984500 w 2984500"/>
              <a:gd name="connsiteY33" fmla="*/ 463550 h 1482725"/>
              <a:gd name="connsiteX34" fmla="*/ 2933700 w 2984500"/>
              <a:gd name="connsiteY34" fmla="*/ 482600 h 1482725"/>
              <a:gd name="connsiteX35" fmla="*/ 2955925 w 2984500"/>
              <a:gd name="connsiteY35" fmla="*/ 571500 h 1482725"/>
              <a:gd name="connsiteX36" fmla="*/ 2949576 w 2984500"/>
              <a:gd name="connsiteY36" fmla="*/ 565150 h 1482725"/>
              <a:gd name="connsiteX37" fmla="*/ 2768600 w 2984500"/>
              <a:gd name="connsiteY37" fmla="*/ 708025 h 1482725"/>
              <a:gd name="connsiteX38" fmla="*/ 2663826 w 2984500"/>
              <a:gd name="connsiteY38" fmla="*/ 869950 h 1482725"/>
              <a:gd name="connsiteX39" fmla="*/ 2647950 w 2984500"/>
              <a:gd name="connsiteY39" fmla="*/ 1019175 h 1482725"/>
              <a:gd name="connsiteX40" fmla="*/ 2663826 w 2984500"/>
              <a:gd name="connsiteY40" fmla="*/ 1244600 h 1482725"/>
              <a:gd name="connsiteX41" fmla="*/ 2663825 w 2984500"/>
              <a:gd name="connsiteY41" fmla="*/ 1362075 h 1482725"/>
              <a:gd name="connsiteX42" fmla="*/ 2730500 w 2984500"/>
              <a:gd name="connsiteY42" fmla="*/ 1482725 h 1482725"/>
              <a:gd name="connsiteX43" fmla="*/ 1076325 w 2984500"/>
              <a:gd name="connsiteY43" fmla="*/ 1362075 h 1482725"/>
              <a:gd name="connsiteX0" fmla="*/ 1076325 w 2984500"/>
              <a:gd name="connsiteY0" fmla="*/ 1362075 h 1482725"/>
              <a:gd name="connsiteX1" fmla="*/ 1082676 w 2984500"/>
              <a:gd name="connsiteY1" fmla="*/ 1358900 h 1482725"/>
              <a:gd name="connsiteX2" fmla="*/ 1114425 w 2984500"/>
              <a:gd name="connsiteY2" fmla="*/ 1193800 h 1482725"/>
              <a:gd name="connsiteX3" fmla="*/ 958850 w 2984500"/>
              <a:gd name="connsiteY3" fmla="*/ 1082675 h 1482725"/>
              <a:gd name="connsiteX4" fmla="*/ 892175 w 2984500"/>
              <a:gd name="connsiteY4" fmla="*/ 1060450 h 1482725"/>
              <a:gd name="connsiteX5" fmla="*/ 800100 w 2984500"/>
              <a:gd name="connsiteY5" fmla="*/ 1082675 h 1482725"/>
              <a:gd name="connsiteX6" fmla="*/ 704850 w 2984500"/>
              <a:gd name="connsiteY6" fmla="*/ 1031875 h 1482725"/>
              <a:gd name="connsiteX7" fmla="*/ 660400 w 2984500"/>
              <a:gd name="connsiteY7" fmla="*/ 1003300 h 1482725"/>
              <a:gd name="connsiteX8" fmla="*/ 542925 w 2984500"/>
              <a:gd name="connsiteY8" fmla="*/ 949325 h 1482725"/>
              <a:gd name="connsiteX9" fmla="*/ 438150 w 2984500"/>
              <a:gd name="connsiteY9" fmla="*/ 882650 h 1482725"/>
              <a:gd name="connsiteX10" fmla="*/ 457200 w 2984500"/>
              <a:gd name="connsiteY10" fmla="*/ 828675 h 1482725"/>
              <a:gd name="connsiteX11" fmla="*/ 333375 w 2984500"/>
              <a:gd name="connsiteY11" fmla="*/ 800100 h 1482725"/>
              <a:gd name="connsiteX12" fmla="*/ 260350 w 2984500"/>
              <a:gd name="connsiteY12" fmla="*/ 742950 h 1482725"/>
              <a:gd name="connsiteX13" fmla="*/ 234950 w 2984500"/>
              <a:gd name="connsiteY13" fmla="*/ 612775 h 1482725"/>
              <a:gd name="connsiteX14" fmla="*/ 244475 w 2984500"/>
              <a:gd name="connsiteY14" fmla="*/ 501650 h 1482725"/>
              <a:gd name="connsiteX15" fmla="*/ 254000 w 2984500"/>
              <a:gd name="connsiteY15" fmla="*/ 419100 h 1482725"/>
              <a:gd name="connsiteX16" fmla="*/ 225425 w 2984500"/>
              <a:gd name="connsiteY16" fmla="*/ 298450 h 1482725"/>
              <a:gd name="connsiteX17" fmla="*/ 155575 w 2984500"/>
              <a:gd name="connsiteY17" fmla="*/ 203200 h 1482725"/>
              <a:gd name="connsiteX18" fmla="*/ 111125 w 2984500"/>
              <a:gd name="connsiteY18" fmla="*/ 152400 h 1482725"/>
              <a:gd name="connsiteX19" fmla="*/ 63500 w 2984500"/>
              <a:gd name="connsiteY19" fmla="*/ 120650 h 1482725"/>
              <a:gd name="connsiteX20" fmla="*/ 44450 w 2984500"/>
              <a:gd name="connsiteY20" fmla="*/ 95250 h 1482725"/>
              <a:gd name="connsiteX21" fmla="*/ 0 w 2984500"/>
              <a:gd name="connsiteY21" fmla="*/ 12700 h 1482725"/>
              <a:gd name="connsiteX22" fmla="*/ 2936875 w 2984500"/>
              <a:gd name="connsiteY22" fmla="*/ 0 h 1482725"/>
              <a:gd name="connsiteX23" fmla="*/ 2946400 w 2984500"/>
              <a:gd name="connsiteY23" fmla="*/ 47625 h 1482725"/>
              <a:gd name="connsiteX24" fmla="*/ 2933700 w 2984500"/>
              <a:gd name="connsiteY24" fmla="*/ 92075 h 1482725"/>
              <a:gd name="connsiteX25" fmla="*/ 2905125 w 2984500"/>
              <a:gd name="connsiteY25" fmla="*/ 123825 h 1482725"/>
              <a:gd name="connsiteX26" fmla="*/ 2908300 w 2984500"/>
              <a:gd name="connsiteY26" fmla="*/ 158750 h 1482725"/>
              <a:gd name="connsiteX27" fmla="*/ 2949575 w 2984500"/>
              <a:gd name="connsiteY27" fmla="*/ 161925 h 1482725"/>
              <a:gd name="connsiteX28" fmla="*/ 2965450 w 2984500"/>
              <a:gd name="connsiteY28" fmla="*/ 244475 h 1482725"/>
              <a:gd name="connsiteX29" fmla="*/ 2936875 w 2984500"/>
              <a:gd name="connsiteY29" fmla="*/ 263525 h 1482725"/>
              <a:gd name="connsiteX30" fmla="*/ 2921000 w 2984500"/>
              <a:gd name="connsiteY30" fmla="*/ 311150 h 1482725"/>
              <a:gd name="connsiteX31" fmla="*/ 2965450 w 2984500"/>
              <a:gd name="connsiteY31" fmla="*/ 346075 h 1482725"/>
              <a:gd name="connsiteX32" fmla="*/ 2978150 w 2984500"/>
              <a:gd name="connsiteY32" fmla="*/ 390525 h 1482725"/>
              <a:gd name="connsiteX33" fmla="*/ 2984500 w 2984500"/>
              <a:gd name="connsiteY33" fmla="*/ 463550 h 1482725"/>
              <a:gd name="connsiteX34" fmla="*/ 2933700 w 2984500"/>
              <a:gd name="connsiteY34" fmla="*/ 482600 h 1482725"/>
              <a:gd name="connsiteX35" fmla="*/ 2955925 w 2984500"/>
              <a:gd name="connsiteY35" fmla="*/ 571500 h 1482725"/>
              <a:gd name="connsiteX36" fmla="*/ 2949576 w 2984500"/>
              <a:gd name="connsiteY36" fmla="*/ 565150 h 1482725"/>
              <a:gd name="connsiteX37" fmla="*/ 2768600 w 2984500"/>
              <a:gd name="connsiteY37" fmla="*/ 708025 h 1482725"/>
              <a:gd name="connsiteX38" fmla="*/ 2663826 w 2984500"/>
              <a:gd name="connsiteY38" fmla="*/ 869950 h 1482725"/>
              <a:gd name="connsiteX39" fmla="*/ 2647950 w 2984500"/>
              <a:gd name="connsiteY39" fmla="*/ 1019175 h 1482725"/>
              <a:gd name="connsiteX40" fmla="*/ 2663826 w 2984500"/>
              <a:gd name="connsiteY40" fmla="*/ 1244600 h 1482725"/>
              <a:gd name="connsiteX41" fmla="*/ 2663825 w 2984500"/>
              <a:gd name="connsiteY41" fmla="*/ 1362075 h 1482725"/>
              <a:gd name="connsiteX42" fmla="*/ 2730500 w 2984500"/>
              <a:gd name="connsiteY42" fmla="*/ 1482725 h 1482725"/>
              <a:gd name="connsiteX43" fmla="*/ 1076325 w 2984500"/>
              <a:gd name="connsiteY43" fmla="*/ 1362075 h 1482725"/>
              <a:gd name="connsiteX0" fmla="*/ 1076325 w 2984500"/>
              <a:gd name="connsiteY0" fmla="*/ 1362075 h 1482725"/>
              <a:gd name="connsiteX1" fmla="*/ 1082676 w 2984500"/>
              <a:gd name="connsiteY1" fmla="*/ 1358900 h 1482725"/>
              <a:gd name="connsiteX2" fmla="*/ 1114425 w 2984500"/>
              <a:gd name="connsiteY2" fmla="*/ 1193800 h 1482725"/>
              <a:gd name="connsiteX3" fmla="*/ 958850 w 2984500"/>
              <a:gd name="connsiteY3" fmla="*/ 1082675 h 1482725"/>
              <a:gd name="connsiteX4" fmla="*/ 892175 w 2984500"/>
              <a:gd name="connsiteY4" fmla="*/ 1060450 h 1482725"/>
              <a:gd name="connsiteX5" fmla="*/ 800100 w 2984500"/>
              <a:gd name="connsiteY5" fmla="*/ 1082675 h 1482725"/>
              <a:gd name="connsiteX6" fmla="*/ 704850 w 2984500"/>
              <a:gd name="connsiteY6" fmla="*/ 1031875 h 1482725"/>
              <a:gd name="connsiteX7" fmla="*/ 660400 w 2984500"/>
              <a:gd name="connsiteY7" fmla="*/ 1003300 h 1482725"/>
              <a:gd name="connsiteX8" fmla="*/ 542925 w 2984500"/>
              <a:gd name="connsiteY8" fmla="*/ 949325 h 1482725"/>
              <a:gd name="connsiteX9" fmla="*/ 438150 w 2984500"/>
              <a:gd name="connsiteY9" fmla="*/ 882650 h 1482725"/>
              <a:gd name="connsiteX10" fmla="*/ 457200 w 2984500"/>
              <a:gd name="connsiteY10" fmla="*/ 828675 h 1482725"/>
              <a:gd name="connsiteX11" fmla="*/ 333375 w 2984500"/>
              <a:gd name="connsiteY11" fmla="*/ 800100 h 1482725"/>
              <a:gd name="connsiteX12" fmla="*/ 260350 w 2984500"/>
              <a:gd name="connsiteY12" fmla="*/ 742950 h 1482725"/>
              <a:gd name="connsiteX13" fmla="*/ 234950 w 2984500"/>
              <a:gd name="connsiteY13" fmla="*/ 612775 h 1482725"/>
              <a:gd name="connsiteX14" fmla="*/ 244475 w 2984500"/>
              <a:gd name="connsiteY14" fmla="*/ 501650 h 1482725"/>
              <a:gd name="connsiteX15" fmla="*/ 254000 w 2984500"/>
              <a:gd name="connsiteY15" fmla="*/ 419100 h 1482725"/>
              <a:gd name="connsiteX16" fmla="*/ 225425 w 2984500"/>
              <a:gd name="connsiteY16" fmla="*/ 298450 h 1482725"/>
              <a:gd name="connsiteX17" fmla="*/ 155575 w 2984500"/>
              <a:gd name="connsiteY17" fmla="*/ 203200 h 1482725"/>
              <a:gd name="connsiteX18" fmla="*/ 111125 w 2984500"/>
              <a:gd name="connsiteY18" fmla="*/ 152400 h 1482725"/>
              <a:gd name="connsiteX19" fmla="*/ 63500 w 2984500"/>
              <a:gd name="connsiteY19" fmla="*/ 120650 h 1482725"/>
              <a:gd name="connsiteX20" fmla="*/ 44450 w 2984500"/>
              <a:gd name="connsiteY20" fmla="*/ 95250 h 1482725"/>
              <a:gd name="connsiteX21" fmla="*/ 0 w 2984500"/>
              <a:gd name="connsiteY21" fmla="*/ 12700 h 1482725"/>
              <a:gd name="connsiteX22" fmla="*/ 2936875 w 2984500"/>
              <a:gd name="connsiteY22" fmla="*/ 0 h 1482725"/>
              <a:gd name="connsiteX23" fmla="*/ 2946400 w 2984500"/>
              <a:gd name="connsiteY23" fmla="*/ 47625 h 1482725"/>
              <a:gd name="connsiteX24" fmla="*/ 2933700 w 2984500"/>
              <a:gd name="connsiteY24" fmla="*/ 92075 h 1482725"/>
              <a:gd name="connsiteX25" fmla="*/ 2905125 w 2984500"/>
              <a:gd name="connsiteY25" fmla="*/ 123825 h 1482725"/>
              <a:gd name="connsiteX26" fmla="*/ 2908300 w 2984500"/>
              <a:gd name="connsiteY26" fmla="*/ 158750 h 1482725"/>
              <a:gd name="connsiteX27" fmla="*/ 2949575 w 2984500"/>
              <a:gd name="connsiteY27" fmla="*/ 161925 h 1482725"/>
              <a:gd name="connsiteX28" fmla="*/ 2965450 w 2984500"/>
              <a:gd name="connsiteY28" fmla="*/ 244475 h 1482725"/>
              <a:gd name="connsiteX29" fmla="*/ 2936875 w 2984500"/>
              <a:gd name="connsiteY29" fmla="*/ 263525 h 1482725"/>
              <a:gd name="connsiteX30" fmla="*/ 2921000 w 2984500"/>
              <a:gd name="connsiteY30" fmla="*/ 311150 h 1482725"/>
              <a:gd name="connsiteX31" fmla="*/ 2965450 w 2984500"/>
              <a:gd name="connsiteY31" fmla="*/ 346075 h 1482725"/>
              <a:gd name="connsiteX32" fmla="*/ 2978150 w 2984500"/>
              <a:gd name="connsiteY32" fmla="*/ 390525 h 1482725"/>
              <a:gd name="connsiteX33" fmla="*/ 2984500 w 2984500"/>
              <a:gd name="connsiteY33" fmla="*/ 463550 h 1482725"/>
              <a:gd name="connsiteX34" fmla="*/ 2933700 w 2984500"/>
              <a:gd name="connsiteY34" fmla="*/ 482600 h 1482725"/>
              <a:gd name="connsiteX35" fmla="*/ 2955925 w 2984500"/>
              <a:gd name="connsiteY35" fmla="*/ 571500 h 1482725"/>
              <a:gd name="connsiteX36" fmla="*/ 2949576 w 2984500"/>
              <a:gd name="connsiteY36" fmla="*/ 565150 h 1482725"/>
              <a:gd name="connsiteX37" fmla="*/ 2768600 w 2984500"/>
              <a:gd name="connsiteY37" fmla="*/ 708025 h 1482725"/>
              <a:gd name="connsiteX38" fmla="*/ 2663826 w 2984500"/>
              <a:gd name="connsiteY38" fmla="*/ 869950 h 1482725"/>
              <a:gd name="connsiteX39" fmla="*/ 2647950 w 2984500"/>
              <a:gd name="connsiteY39" fmla="*/ 1019175 h 1482725"/>
              <a:gd name="connsiteX40" fmla="*/ 2663826 w 2984500"/>
              <a:gd name="connsiteY40" fmla="*/ 1244600 h 1482725"/>
              <a:gd name="connsiteX41" fmla="*/ 2663825 w 2984500"/>
              <a:gd name="connsiteY41" fmla="*/ 1463675 h 1482725"/>
              <a:gd name="connsiteX42" fmla="*/ 2730500 w 2984500"/>
              <a:gd name="connsiteY42" fmla="*/ 1482725 h 1482725"/>
              <a:gd name="connsiteX43" fmla="*/ 1076325 w 2984500"/>
              <a:gd name="connsiteY43" fmla="*/ 1362075 h 1482725"/>
              <a:gd name="connsiteX0" fmla="*/ 1076325 w 2984500"/>
              <a:gd name="connsiteY0" fmla="*/ 1362075 h 1485900"/>
              <a:gd name="connsiteX1" fmla="*/ 1082676 w 2984500"/>
              <a:gd name="connsiteY1" fmla="*/ 1358900 h 1485900"/>
              <a:gd name="connsiteX2" fmla="*/ 1114425 w 2984500"/>
              <a:gd name="connsiteY2" fmla="*/ 1193800 h 1485900"/>
              <a:gd name="connsiteX3" fmla="*/ 958850 w 2984500"/>
              <a:gd name="connsiteY3" fmla="*/ 1082675 h 1485900"/>
              <a:gd name="connsiteX4" fmla="*/ 892175 w 2984500"/>
              <a:gd name="connsiteY4" fmla="*/ 1060450 h 1485900"/>
              <a:gd name="connsiteX5" fmla="*/ 800100 w 2984500"/>
              <a:gd name="connsiteY5" fmla="*/ 1082675 h 1485900"/>
              <a:gd name="connsiteX6" fmla="*/ 704850 w 2984500"/>
              <a:gd name="connsiteY6" fmla="*/ 1031875 h 1485900"/>
              <a:gd name="connsiteX7" fmla="*/ 660400 w 2984500"/>
              <a:gd name="connsiteY7" fmla="*/ 1003300 h 1485900"/>
              <a:gd name="connsiteX8" fmla="*/ 542925 w 2984500"/>
              <a:gd name="connsiteY8" fmla="*/ 949325 h 1485900"/>
              <a:gd name="connsiteX9" fmla="*/ 438150 w 2984500"/>
              <a:gd name="connsiteY9" fmla="*/ 882650 h 1485900"/>
              <a:gd name="connsiteX10" fmla="*/ 457200 w 2984500"/>
              <a:gd name="connsiteY10" fmla="*/ 828675 h 1485900"/>
              <a:gd name="connsiteX11" fmla="*/ 333375 w 2984500"/>
              <a:gd name="connsiteY11" fmla="*/ 800100 h 1485900"/>
              <a:gd name="connsiteX12" fmla="*/ 260350 w 2984500"/>
              <a:gd name="connsiteY12" fmla="*/ 742950 h 1485900"/>
              <a:gd name="connsiteX13" fmla="*/ 234950 w 2984500"/>
              <a:gd name="connsiteY13" fmla="*/ 612775 h 1485900"/>
              <a:gd name="connsiteX14" fmla="*/ 244475 w 2984500"/>
              <a:gd name="connsiteY14" fmla="*/ 501650 h 1485900"/>
              <a:gd name="connsiteX15" fmla="*/ 254000 w 2984500"/>
              <a:gd name="connsiteY15" fmla="*/ 419100 h 1485900"/>
              <a:gd name="connsiteX16" fmla="*/ 225425 w 2984500"/>
              <a:gd name="connsiteY16" fmla="*/ 298450 h 1485900"/>
              <a:gd name="connsiteX17" fmla="*/ 155575 w 2984500"/>
              <a:gd name="connsiteY17" fmla="*/ 203200 h 1485900"/>
              <a:gd name="connsiteX18" fmla="*/ 111125 w 2984500"/>
              <a:gd name="connsiteY18" fmla="*/ 152400 h 1485900"/>
              <a:gd name="connsiteX19" fmla="*/ 63500 w 2984500"/>
              <a:gd name="connsiteY19" fmla="*/ 120650 h 1485900"/>
              <a:gd name="connsiteX20" fmla="*/ 44450 w 2984500"/>
              <a:gd name="connsiteY20" fmla="*/ 95250 h 1485900"/>
              <a:gd name="connsiteX21" fmla="*/ 0 w 2984500"/>
              <a:gd name="connsiteY21" fmla="*/ 12700 h 1485900"/>
              <a:gd name="connsiteX22" fmla="*/ 2936875 w 2984500"/>
              <a:gd name="connsiteY22" fmla="*/ 0 h 1485900"/>
              <a:gd name="connsiteX23" fmla="*/ 2946400 w 2984500"/>
              <a:gd name="connsiteY23" fmla="*/ 47625 h 1485900"/>
              <a:gd name="connsiteX24" fmla="*/ 2933700 w 2984500"/>
              <a:gd name="connsiteY24" fmla="*/ 92075 h 1485900"/>
              <a:gd name="connsiteX25" fmla="*/ 2905125 w 2984500"/>
              <a:gd name="connsiteY25" fmla="*/ 123825 h 1485900"/>
              <a:gd name="connsiteX26" fmla="*/ 2908300 w 2984500"/>
              <a:gd name="connsiteY26" fmla="*/ 158750 h 1485900"/>
              <a:gd name="connsiteX27" fmla="*/ 2949575 w 2984500"/>
              <a:gd name="connsiteY27" fmla="*/ 161925 h 1485900"/>
              <a:gd name="connsiteX28" fmla="*/ 2965450 w 2984500"/>
              <a:gd name="connsiteY28" fmla="*/ 244475 h 1485900"/>
              <a:gd name="connsiteX29" fmla="*/ 2936875 w 2984500"/>
              <a:gd name="connsiteY29" fmla="*/ 263525 h 1485900"/>
              <a:gd name="connsiteX30" fmla="*/ 2921000 w 2984500"/>
              <a:gd name="connsiteY30" fmla="*/ 311150 h 1485900"/>
              <a:gd name="connsiteX31" fmla="*/ 2965450 w 2984500"/>
              <a:gd name="connsiteY31" fmla="*/ 346075 h 1485900"/>
              <a:gd name="connsiteX32" fmla="*/ 2978150 w 2984500"/>
              <a:gd name="connsiteY32" fmla="*/ 390525 h 1485900"/>
              <a:gd name="connsiteX33" fmla="*/ 2984500 w 2984500"/>
              <a:gd name="connsiteY33" fmla="*/ 463550 h 1485900"/>
              <a:gd name="connsiteX34" fmla="*/ 2933700 w 2984500"/>
              <a:gd name="connsiteY34" fmla="*/ 482600 h 1485900"/>
              <a:gd name="connsiteX35" fmla="*/ 2955925 w 2984500"/>
              <a:gd name="connsiteY35" fmla="*/ 571500 h 1485900"/>
              <a:gd name="connsiteX36" fmla="*/ 2949576 w 2984500"/>
              <a:gd name="connsiteY36" fmla="*/ 565150 h 1485900"/>
              <a:gd name="connsiteX37" fmla="*/ 2768600 w 2984500"/>
              <a:gd name="connsiteY37" fmla="*/ 708025 h 1485900"/>
              <a:gd name="connsiteX38" fmla="*/ 2663826 w 2984500"/>
              <a:gd name="connsiteY38" fmla="*/ 869950 h 1485900"/>
              <a:gd name="connsiteX39" fmla="*/ 2647950 w 2984500"/>
              <a:gd name="connsiteY39" fmla="*/ 1019175 h 1485900"/>
              <a:gd name="connsiteX40" fmla="*/ 2663826 w 2984500"/>
              <a:gd name="connsiteY40" fmla="*/ 1244600 h 1485900"/>
              <a:gd name="connsiteX41" fmla="*/ 2663825 w 2984500"/>
              <a:gd name="connsiteY41" fmla="*/ 1463675 h 1485900"/>
              <a:gd name="connsiteX42" fmla="*/ 2730500 w 2984500"/>
              <a:gd name="connsiteY42" fmla="*/ 1482725 h 1485900"/>
              <a:gd name="connsiteX43" fmla="*/ 2035176 w 2984500"/>
              <a:gd name="connsiteY43" fmla="*/ 1485900 h 1485900"/>
              <a:gd name="connsiteX44" fmla="*/ 1076325 w 2984500"/>
              <a:gd name="connsiteY44" fmla="*/ 1362075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84500" h="1485900">
                <a:moveTo>
                  <a:pt x="1076325" y="1362075"/>
                </a:moveTo>
                <a:lnTo>
                  <a:pt x="1082676" y="1358900"/>
                </a:lnTo>
                <a:lnTo>
                  <a:pt x="1114425" y="1193800"/>
                </a:lnTo>
                <a:lnTo>
                  <a:pt x="958850" y="1082675"/>
                </a:lnTo>
                <a:lnTo>
                  <a:pt x="892175" y="1060450"/>
                </a:lnTo>
                <a:lnTo>
                  <a:pt x="800100" y="1082675"/>
                </a:lnTo>
                <a:lnTo>
                  <a:pt x="704850" y="1031875"/>
                </a:lnTo>
                <a:lnTo>
                  <a:pt x="660400" y="1003300"/>
                </a:lnTo>
                <a:lnTo>
                  <a:pt x="542925" y="949325"/>
                </a:lnTo>
                <a:lnTo>
                  <a:pt x="438150" y="882650"/>
                </a:lnTo>
                <a:lnTo>
                  <a:pt x="457200" y="828675"/>
                </a:lnTo>
                <a:cubicBezTo>
                  <a:pt x="415981" y="818912"/>
                  <a:pt x="375735" y="800100"/>
                  <a:pt x="333375" y="800100"/>
                </a:cubicBezTo>
                <a:lnTo>
                  <a:pt x="260350" y="742950"/>
                </a:lnTo>
                <a:lnTo>
                  <a:pt x="234950" y="612775"/>
                </a:lnTo>
                <a:lnTo>
                  <a:pt x="244475" y="501650"/>
                </a:lnTo>
                <a:cubicBezTo>
                  <a:pt x="254126" y="421224"/>
                  <a:pt x="254000" y="448923"/>
                  <a:pt x="254000" y="419100"/>
                </a:cubicBezTo>
                <a:lnTo>
                  <a:pt x="225425" y="298450"/>
                </a:lnTo>
                <a:lnTo>
                  <a:pt x="155575" y="203200"/>
                </a:lnTo>
                <a:lnTo>
                  <a:pt x="111125" y="152400"/>
                </a:lnTo>
                <a:lnTo>
                  <a:pt x="63500" y="120650"/>
                </a:lnTo>
                <a:lnTo>
                  <a:pt x="44450" y="95250"/>
                </a:lnTo>
                <a:lnTo>
                  <a:pt x="0" y="12700"/>
                </a:lnTo>
                <a:lnTo>
                  <a:pt x="2936875" y="0"/>
                </a:lnTo>
                <a:lnTo>
                  <a:pt x="2946400" y="47625"/>
                </a:lnTo>
                <a:lnTo>
                  <a:pt x="2933700" y="92075"/>
                </a:lnTo>
                <a:lnTo>
                  <a:pt x="2905125" y="123825"/>
                </a:lnTo>
                <a:lnTo>
                  <a:pt x="2908300" y="158750"/>
                </a:lnTo>
                <a:lnTo>
                  <a:pt x="2949575" y="161925"/>
                </a:lnTo>
                <a:lnTo>
                  <a:pt x="2965450" y="244475"/>
                </a:lnTo>
                <a:lnTo>
                  <a:pt x="2936875" y="263525"/>
                </a:lnTo>
                <a:lnTo>
                  <a:pt x="2921000" y="311150"/>
                </a:lnTo>
                <a:lnTo>
                  <a:pt x="2965450" y="346075"/>
                </a:lnTo>
                <a:lnTo>
                  <a:pt x="2978150" y="390525"/>
                </a:lnTo>
                <a:lnTo>
                  <a:pt x="2984500" y="463550"/>
                </a:lnTo>
                <a:lnTo>
                  <a:pt x="2933700" y="482600"/>
                </a:lnTo>
                <a:lnTo>
                  <a:pt x="2955925" y="571500"/>
                </a:lnTo>
                <a:lnTo>
                  <a:pt x="2949576" y="565150"/>
                </a:lnTo>
                <a:lnTo>
                  <a:pt x="2768600" y="708025"/>
                </a:lnTo>
                <a:lnTo>
                  <a:pt x="2663826" y="869950"/>
                </a:lnTo>
                <a:lnTo>
                  <a:pt x="2647950" y="1019175"/>
                </a:lnTo>
                <a:lnTo>
                  <a:pt x="2663826" y="1244600"/>
                </a:lnTo>
                <a:cubicBezTo>
                  <a:pt x="2663826" y="1283758"/>
                  <a:pt x="2663825" y="1424517"/>
                  <a:pt x="2663825" y="1463675"/>
                </a:cubicBezTo>
                <a:lnTo>
                  <a:pt x="2730500" y="1482725"/>
                </a:lnTo>
                <a:lnTo>
                  <a:pt x="2035176" y="1485900"/>
                </a:lnTo>
                <a:lnTo>
                  <a:pt x="1076325" y="1362075"/>
                </a:lnTo>
                <a:close/>
              </a:path>
            </a:pathLst>
          </a:custGeom>
          <a:noFill/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66788"/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white">
          <a:xfrm>
            <a:off x="1167188" y="312698"/>
            <a:ext cx="9222667" cy="769441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defTabSz="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6000"/>
                    </a:srgbClr>
                  </a:outerShdw>
                </a:effectLst>
                <a:latin typeface="Arial"/>
              </a:rPr>
              <a:t>75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6000"/>
                    </a:srgbClr>
                  </a:outerShdw>
                </a:effectLst>
                <a:latin typeface="Arial"/>
              </a:rPr>
              <a:t>% of Internet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86000"/>
                    </a:srgbClr>
                  </a:outerShdw>
                </a:effectLst>
                <a:latin typeface="Arial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9071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3"/>
          <p:cNvSpPr txBox="1">
            <a:spLocks/>
          </p:cNvSpPr>
          <p:nvPr/>
        </p:nvSpPr>
        <p:spPr bwMode="auto">
          <a:xfrm>
            <a:off x="5698423" y="2486463"/>
            <a:ext cx="5930704" cy="23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marL="228591" indent="-228591" defTabSz="914361" fontAlgn="base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Font typeface="Times" pitchFamily="1" charset="0"/>
              <a:buChar char="•"/>
              <a:defRPr/>
            </a:pPr>
            <a:r>
              <a:rPr lang="en-US" sz="2800" kern="0" dirty="0"/>
              <a:t>Scales the virtual datacenter</a:t>
            </a:r>
          </a:p>
          <a:p>
            <a:pPr marL="228591" indent="-228591" defTabSz="914361" fontAlgn="base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Font typeface="Times" pitchFamily="1" charset="0"/>
              <a:buChar char="•"/>
              <a:defRPr/>
            </a:pPr>
            <a:r>
              <a:rPr lang="en-US" sz="2800" kern="0" dirty="0"/>
              <a:t>Accelerates, secures, delivers</a:t>
            </a:r>
          </a:p>
          <a:p>
            <a:pPr marL="228591" indent="-228591" defTabSz="914361" fontAlgn="base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1"/>
              </a:buClr>
              <a:buFont typeface="Times" pitchFamily="1" charset="0"/>
              <a:buChar char="•"/>
              <a:defRPr/>
            </a:pPr>
            <a:r>
              <a:rPr lang="en-US" sz="2800" kern="0" dirty="0"/>
              <a:t>Powers the web and cloud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98423" y="1207094"/>
            <a:ext cx="3826681" cy="974624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lnSpc>
                <a:spcPts val="7200"/>
              </a:lnSpc>
            </a:pPr>
            <a:r>
              <a:rPr lang="en-US" sz="4400" spc="-151" dirty="0" smtClean="0">
                <a:ln w="0">
                  <a:noFill/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Citrix </a:t>
            </a:r>
            <a:r>
              <a:rPr lang="en-US" sz="4400" spc="-151" dirty="0" err="1" smtClean="0">
                <a:ln w="0">
                  <a:noFill/>
                </a:ln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NetScaler</a:t>
            </a:r>
            <a:endParaRPr lang="en-US" sz="4400" spc="-151" dirty="0">
              <a:ln w="0">
                <a:noFill/>
              </a:ln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+mj-lt"/>
            </a:endParaRPr>
          </a:p>
        </p:txBody>
      </p:sp>
      <p:grpSp>
        <p:nvGrpSpPr>
          <p:cNvPr id="2" name="Group 46"/>
          <p:cNvGrpSpPr/>
          <p:nvPr/>
        </p:nvGrpSpPr>
        <p:grpSpPr bwMode="gray">
          <a:xfrm>
            <a:off x="1015314" y="2516585"/>
            <a:ext cx="4116091" cy="1652347"/>
            <a:chOff x="1372032" y="5561750"/>
            <a:chExt cx="2633693" cy="1057259"/>
          </a:xfrm>
        </p:grpSpPr>
        <p:pic>
          <p:nvPicPr>
            <p:cNvPr id="11" name="Picture 3" descr="\\Eric-pauls-power-mac-g5.local\desktop\Graphic Tank\egwe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372032" y="5604741"/>
              <a:ext cx="2633693" cy="1014268"/>
            </a:xfrm>
            <a:prstGeom prst="rect">
              <a:avLst/>
            </a:prstGeom>
            <a:ln>
              <a:noFill/>
            </a:ln>
            <a:effectLst>
              <a:outerShdw blurRad="292100" dist="25400" dir="14400000" sx="105000" sy="105000" algn="tl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 bwMode="gray">
            <a:xfrm>
              <a:off x="1706322" y="5561750"/>
              <a:ext cx="2071066" cy="869781"/>
            </a:xfrm>
            <a:prstGeom prst="rect">
              <a:avLst/>
            </a:prstGeom>
            <a:ln>
              <a:noFill/>
            </a:ln>
            <a:effectLst>
              <a:outerShdw blurRad="292100" dist="25400" dir="14400000" sx="105000" sy="105000" algn="tl" rotWithShape="0">
                <a:srgbClr val="000000">
                  <a:alpha val="65000"/>
                </a:srgbClr>
              </a:outerShdw>
            </a:effectLst>
          </p:spPr>
          <p:txBody>
            <a:bodyPr wrap="none" rtlCol="0">
              <a:spAutoFit/>
              <a:scene3d>
                <a:camera prst="perspectiveRelaxed" fov="1500000">
                  <a:rot lat="19320000" lon="4140000" rev="17160000"/>
                </a:camera>
                <a:lightRig rig="threePt" dir="t"/>
              </a:scene3d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5400" dirty="0" err="1">
                  <a:gradFill flip="none" rotWithShape="1">
                    <a:gsLst>
                      <a:gs pos="0">
                        <a:schemeClr val="tx1">
                          <a:lumMod val="8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8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85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NetScaler</a:t>
              </a:r>
              <a:r>
                <a:rPr lang="en-US" sz="5400" dirty="0">
                  <a:gradFill flip="none" rotWithShape="1">
                    <a:gsLst>
                      <a:gs pos="0">
                        <a:schemeClr val="tx1">
                          <a:lumMod val="8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8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85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5400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n-US" sz="5400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5400" b="1" dirty="0">
                  <a:gradFill flip="none" rotWithShape="1">
                    <a:gsLst>
                      <a:gs pos="0">
                        <a:schemeClr val="tx1"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MPX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341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082" y="1325638"/>
            <a:ext cx="7307848" cy="53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smtClean="0"/>
              <a:t>Equals</a:t>
            </a:r>
            <a:r>
              <a:rPr lang="en-US" dirty="0" smtClean="0"/>
              <a:t> Apps Not </a:t>
            </a:r>
            <a:r>
              <a:rPr lang="en-US" dirty="0" smtClean="0"/>
              <a:t>Infrastructure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6804378" y="460895"/>
            <a:ext cx="2769327" cy="12540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429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66788">
              <a:defRPr/>
            </a:pPr>
            <a:endParaRPr lang="en-US" sz="1900">
              <a:solidFill>
                <a:srgbClr val="3E4554"/>
              </a:solidFill>
              <a:latin typeface="Arial Narrow" pitchFamily="32" charset="0"/>
              <a:cs typeface="Arial" charset="0"/>
            </a:endParaRPr>
          </a:p>
        </p:txBody>
      </p:sp>
      <p:sp>
        <p:nvSpPr>
          <p:cNvPr id="4" name="Rounded Rectangle 78"/>
          <p:cNvSpPr/>
          <p:nvPr/>
        </p:nvSpPr>
        <p:spPr bwMode="ltGray">
          <a:xfrm>
            <a:off x="3986755" y="2887509"/>
            <a:ext cx="1690688" cy="1371600"/>
          </a:xfrm>
          <a:prstGeom prst="roundRect">
            <a:avLst>
              <a:gd name="adj" fmla="val 7560"/>
            </a:avLst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anchor="b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Performance</a:t>
            </a:r>
          </a:p>
        </p:txBody>
      </p:sp>
      <p:sp>
        <p:nvSpPr>
          <p:cNvPr id="6" name="Rounded Rectangle 78"/>
          <p:cNvSpPr/>
          <p:nvPr/>
        </p:nvSpPr>
        <p:spPr bwMode="ltGray">
          <a:xfrm>
            <a:off x="5723483" y="2887509"/>
            <a:ext cx="1692275" cy="1371600"/>
          </a:xfrm>
          <a:prstGeom prst="roundRect">
            <a:avLst>
              <a:gd name="adj" fmla="val 7560"/>
            </a:avLst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anchor="b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Offload</a:t>
            </a:r>
          </a:p>
        </p:txBody>
      </p:sp>
      <p:sp>
        <p:nvSpPr>
          <p:cNvPr id="9" name="Rounded Rectangle 78"/>
          <p:cNvSpPr/>
          <p:nvPr/>
        </p:nvSpPr>
        <p:spPr bwMode="ltGray">
          <a:xfrm>
            <a:off x="7460209" y="2887509"/>
            <a:ext cx="1692275" cy="1371600"/>
          </a:xfrm>
          <a:prstGeom prst="roundRect">
            <a:avLst>
              <a:gd name="adj" fmla="val 6671"/>
            </a:avLst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anchor="b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Security</a:t>
            </a:r>
          </a:p>
        </p:txBody>
      </p:sp>
      <p:sp>
        <p:nvSpPr>
          <p:cNvPr id="2" name="Rounded Rectangle 78"/>
          <p:cNvSpPr/>
          <p:nvPr/>
        </p:nvSpPr>
        <p:spPr bwMode="ltGray">
          <a:xfrm>
            <a:off x="2248447" y="2887509"/>
            <a:ext cx="1692275" cy="1371600"/>
          </a:xfrm>
          <a:prstGeom prst="roundRect">
            <a:avLst>
              <a:gd name="adj" fmla="val 8449"/>
            </a:avLst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9050"/>
          </a:sp3d>
        </p:spPr>
        <p:txBody>
          <a:bodyPr anchor="b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Availability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" name="Picture 27" descr="iStock_000001341146X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50" y="2941200"/>
            <a:ext cx="1525887" cy="1012468"/>
          </a:xfrm>
          <a:prstGeom prst="roundRect">
            <a:avLst/>
          </a:prstGeom>
        </p:spPr>
      </p:pic>
      <p:pic>
        <p:nvPicPr>
          <p:cNvPr id="29" name="Picture 28" descr="iStock_000003868629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848" y="2940391"/>
            <a:ext cx="1512187" cy="1006344"/>
          </a:xfrm>
          <a:prstGeom prst="roundRect">
            <a:avLst/>
          </a:prstGeom>
        </p:spPr>
      </p:pic>
      <p:pic>
        <p:nvPicPr>
          <p:cNvPr id="31" name="Picture 30" descr="iStock_000006994795Medi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592" y="2925492"/>
            <a:ext cx="1532061" cy="1021073"/>
          </a:xfrm>
          <a:prstGeom prst="round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510" y="2932456"/>
            <a:ext cx="1510818" cy="1014111"/>
          </a:xfrm>
          <a:prstGeom prst="roundRect">
            <a:avLst/>
          </a:prstGeom>
        </p:spPr>
      </p:pic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5400" y="2585374"/>
            <a:ext cx="7312666" cy="220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681206" y="2027165"/>
            <a:ext cx="5191376" cy="3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 fov="3000000">
              <a:rot lat="0" lon="4500000" rev="0"/>
            </a:camera>
            <a:lightRig rig="threePt" dir="t"/>
          </a:scene3d>
          <a:sp3d extrusionH="139700" contourW="12700" prstMaterial="flat">
            <a:contourClr>
              <a:schemeClr val="bg2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3425" y="2891975"/>
            <a:ext cx="2490735" cy="152279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NetScaler Delivers </a:t>
            </a:r>
            <a:r>
              <a:rPr lang="en-US" dirty="0" err="1" smtClean="0"/>
              <a:t>PaaS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limo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76491"/>
            <a:ext cx="115443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Documents\smart-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371725"/>
            <a:ext cx="35718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Documents\smart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392941"/>
            <a:ext cx="18573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ublic\Documents\smart-b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718" y="2378649"/>
            <a:ext cx="1714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ublic\Documents\smart-front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20" y="2381251"/>
            <a:ext cx="2786064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ublic\Documents\smart-back.pn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768" y="2366963"/>
            <a:ext cx="2571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Cloud Elasticity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101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-0.24505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22878 4.07407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08011E-8 0.00348 L 0.23199 0.0034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7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03 0.00162 L -0.20477 0.0016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77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\\Eric-pauls-power-mac-g5.local\desktop\Graphic Tank\old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6" y="3776725"/>
            <a:ext cx="1110541" cy="810780"/>
          </a:xfrm>
          <a:prstGeom prst="rect">
            <a:avLst/>
          </a:prstGeom>
          <a:noFill/>
          <a:effectLst>
            <a:outerShdw blurRad="203200" dist="25400" dir="2700000" algn="tl" rotWithShape="0">
              <a:prstClr val="black"/>
            </a:outerShdw>
          </a:effectLst>
        </p:spPr>
      </p:pic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692724" y="4576532"/>
            <a:ext cx="3484390" cy="182880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3000">
                <a:srgbClr val="0044CC"/>
              </a:gs>
              <a:gs pos="100000">
                <a:schemeClr val="bg1"/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blurRad="203200" dist="50800" dir="5400000" algn="t" rotWithShape="0">
              <a:prstClr val="black">
                <a:alpha val="74000"/>
              </a:prstClr>
            </a:outerShdw>
          </a:effectLst>
        </p:spPr>
        <p:txBody>
          <a:bodyPr wrap="none" tIns="0" anchor="ctr"/>
          <a:lstStyle/>
          <a:p>
            <a:pPr defTabSz="966788"/>
            <a:endParaRPr lang="en-US" sz="12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8" name="Picture 4" descr="\\Eric-pauls-power-mac-g5.local\desktop\Graphic Tank\centerll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4200" y="4290442"/>
            <a:ext cx="102775" cy="95162"/>
          </a:xfrm>
          <a:prstGeom prst="rect">
            <a:avLst/>
          </a:prstGeom>
          <a:noFill/>
        </p:spPr>
      </p:pic>
      <p:pic>
        <p:nvPicPr>
          <p:cNvPr id="1029" name="Picture 5" descr="\\Eric-pauls-power-mac-g5.local\desktop\Graphic Tank\ned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93015">
            <a:off x="2124629" y="3898926"/>
            <a:ext cx="45719" cy="584408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5" descr="\\Eric-pauls-power-mac-g5.local\desktop\Graphic Tank\ned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41052">
            <a:off x="2351027" y="3946803"/>
            <a:ext cx="45719" cy="584408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AutoShape 30"/>
          <p:cNvSpPr>
            <a:spLocks noChangeArrowheads="1"/>
          </p:cNvSpPr>
          <p:nvPr/>
        </p:nvSpPr>
        <p:spPr bwMode="auto">
          <a:xfrm>
            <a:off x="8206665" y="2102435"/>
            <a:ext cx="1666413" cy="2268256"/>
          </a:xfrm>
          <a:prstGeom prst="roundRect">
            <a:avLst>
              <a:gd name="adj" fmla="val 20833"/>
            </a:avLst>
          </a:prstGeom>
          <a:solidFill>
            <a:srgbClr val="FD0000"/>
          </a:solidFill>
          <a:ln w="12700">
            <a:solidFill>
              <a:srgbClr val="FD0000"/>
            </a:solidFill>
            <a:round/>
            <a:headEnd/>
            <a:tailEnd/>
          </a:ln>
        </p:spPr>
        <p:txBody>
          <a:bodyPr wrap="square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Application Grid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AutoShape 30"/>
          <p:cNvSpPr>
            <a:spLocks noChangeArrowheads="1"/>
          </p:cNvSpPr>
          <p:nvPr/>
        </p:nvSpPr>
        <p:spPr bwMode="auto">
          <a:xfrm>
            <a:off x="10077202" y="4097747"/>
            <a:ext cx="1666413" cy="2268256"/>
          </a:xfrm>
          <a:prstGeom prst="roundRect">
            <a:avLst>
              <a:gd name="adj" fmla="val 20833"/>
            </a:avLst>
          </a:prstGeom>
          <a:solidFill>
            <a:srgbClr val="FD0000"/>
          </a:solidFill>
          <a:ln w="12700">
            <a:solidFill>
              <a:srgbClr val="FD0000"/>
            </a:solidFill>
            <a:round/>
            <a:headEnd/>
            <a:tailEnd/>
          </a:ln>
        </p:spPr>
        <p:txBody>
          <a:bodyPr wrap="square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Database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Grid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8391489" y="2577593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8873822" y="2577593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9356155" y="2577593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8394491" y="3003937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8876824" y="3003937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9359157" y="3003937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8385032" y="3430286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8867365" y="3430286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9349698" y="3430286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10324279" y="4660071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Rounded Rectangle 98"/>
          <p:cNvSpPr/>
          <p:nvPr/>
        </p:nvSpPr>
        <p:spPr bwMode="auto">
          <a:xfrm>
            <a:off x="10806612" y="4660071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11288945" y="4660071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10327279" y="5086415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10809612" y="5086415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11291945" y="5086415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10317822" y="5512764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10800155" y="5512764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11282488" y="5512764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AutoShape 3"/>
          <p:cNvSpPr>
            <a:spLocks noChangeArrowheads="1"/>
          </p:cNvSpPr>
          <p:nvPr/>
        </p:nvSpPr>
        <p:spPr bwMode="auto">
          <a:xfrm>
            <a:off x="361061" y="4545020"/>
            <a:ext cx="3112569" cy="283332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3000">
                <a:srgbClr val="0044CC"/>
              </a:gs>
              <a:gs pos="100000">
                <a:schemeClr val="bg1"/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blurRad="203200" dist="50800" dir="5400000" algn="t" rotWithShape="0">
              <a:prstClr val="black">
                <a:alpha val="74000"/>
              </a:prstClr>
            </a:outerShdw>
          </a:effectLst>
        </p:spPr>
        <p:txBody>
          <a:bodyPr wrap="none" tIns="0" anchor="ctr"/>
          <a:lstStyle/>
          <a:p>
            <a:pPr defTabSz="966788"/>
            <a:endParaRPr lang="en-US" sz="12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0" name="Picture 27" descr="clou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83337" y="4076203"/>
            <a:ext cx="1995055" cy="1182317"/>
          </a:xfrm>
          <a:prstGeom prst="rect">
            <a:avLst/>
          </a:prstGeom>
          <a:ln>
            <a:noFill/>
          </a:ln>
          <a:effectLst>
            <a:outerShdw blurRad="292100" dist="25400" dir="14400000" sx="105000" sy="105000" algn="tl" rotWithShape="0">
              <a:srgbClr val="000000">
                <a:alpha val="65000"/>
              </a:srgbClr>
            </a:outerShdw>
          </a:effectLst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525" y="4199476"/>
            <a:ext cx="3312722" cy="9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Rounded Rectangle 115"/>
          <p:cNvSpPr>
            <a:spLocks noChangeArrowheads="1"/>
          </p:cNvSpPr>
          <p:nvPr/>
        </p:nvSpPr>
        <p:spPr bwMode="auto">
          <a:xfrm>
            <a:off x="7709826" y="448277"/>
            <a:ext cx="3731983" cy="772030"/>
          </a:xfrm>
          <a:prstGeom prst="roundRect">
            <a:avLst>
              <a:gd name="adj" fmla="val 7215"/>
            </a:avLst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solidFill>
              <a:srgbClr val="D9D9D9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t"/>
          <a:lstStyle/>
          <a:p>
            <a:pPr algn="ctr" eaLnBrk="0" hangingPunct="0">
              <a:buClr>
                <a:srgbClr val="FD0000"/>
              </a:buClr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Oracle Cloud API</a:t>
            </a:r>
            <a:endParaRPr lang="en-US" sz="12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0" name="Shape 119"/>
          <p:cNvCxnSpPr>
            <a:stCxn id="59" idx="0"/>
            <a:endCxn id="116" idx="1"/>
          </p:cNvCxnSpPr>
          <p:nvPr/>
        </p:nvCxnSpPr>
        <p:spPr bwMode="auto">
          <a:xfrm rot="5400000" flipH="1" flipV="1">
            <a:off x="4691265" y="1180918"/>
            <a:ext cx="3365178" cy="2671937"/>
          </a:xfrm>
          <a:prstGeom prst="bentConnector2">
            <a:avLst/>
          </a:prstGeom>
          <a:solidFill>
            <a:schemeClr val="tx2"/>
          </a:solidFill>
          <a:ln w="38100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7868577" y="69731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‘&lt;App Assembly&gt;/?scale=up’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7" name="Shape 126"/>
          <p:cNvCxnSpPr>
            <a:stCxn id="116" idx="2"/>
            <a:endCxn id="63" idx="0"/>
          </p:cNvCxnSpPr>
          <p:nvPr/>
        </p:nvCxnSpPr>
        <p:spPr bwMode="auto">
          <a:xfrm rot="5400000">
            <a:off x="8866778" y="1393397"/>
            <a:ext cx="882128" cy="535948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38100" cap="flat" cmpd="sng" algn="ctr">
            <a:solidFill>
              <a:schemeClr val="tx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31" name="Rounded Rectangle 130"/>
          <p:cNvSpPr/>
          <p:nvPr/>
        </p:nvSpPr>
        <p:spPr bwMode="auto">
          <a:xfrm>
            <a:off x="8388034" y="3844173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8870367" y="3844173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9352700" y="3844173"/>
            <a:ext cx="286357" cy="348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8" name="Elbow Connector 137"/>
          <p:cNvCxnSpPr>
            <a:stCxn id="59" idx="3"/>
            <a:endCxn id="63" idx="1"/>
          </p:cNvCxnSpPr>
          <p:nvPr/>
        </p:nvCxnSpPr>
        <p:spPr bwMode="auto">
          <a:xfrm flipV="1">
            <a:off x="6694247" y="3236569"/>
            <a:ext cx="1512414" cy="1462203"/>
          </a:xfrm>
          <a:prstGeom prst="bentConnector3">
            <a:avLst>
              <a:gd name="adj1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3000">
                <a:srgbClr val="0044CC"/>
              </a:gs>
              <a:gs pos="100000">
                <a:schemeClr val="bg1"/>
              </a:gs>
            </a:gsLst>
            <a:lin ang="16200000" scaled="1"/>
            <a:tileRect/>
          </a:gradFill>
          <a:ln w="114300" cap="flat" cmpd="sng" algn="ctr">
            <a:solidFill>
              <a:srgbClr val="0040A8"/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50800" dir="5400000" algn="t" rotWithShape="0">
              <a:prstClr val="black">
                <a:alpha val="74000"/>
              </a:prstClr>
            </a:outerShdw>
          </a:effectLst>
        </p:spPr>
      </p:cxnSp>
      <p:cxnSp>
        <p:nvCxnSpPr>
          <p:cNvPr id="140" name="Elbow Connector 139"/>
          <p:cNvCxnSpPr>
            <a:stCxn id="59" idx="3"/>
            <a:endCxn id="66" idx="1"/>
          </p:cNvCxnSpPr>
          <p:nvPr/>
        </p:nvCxnSpPr>
        <p:spPr bwMode="auto">
          <a:xfrm>
            <a:off x="6694250" y="4698772"/>
            <a:ext cx="3382952" cy="533109"/>
          </a:xfrm>
          <a:prstGeom prst="bentConnector3">
            <a:avLst>
              <a:gd name="adj1" fmla="val 2203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3000">
                <a:srgbClr val="0044CC"/>
              </a:gs>
              <a:gs pos="100000">
                <a:schemeClr val="bg1"/>
              </a:gs>
            </a:gsLst>
            <a:lin ang="16200000" scaled="1"/>
            <a:tileRect/>
          </a:gradFill>
          <a:ln w="114300" cap="flat" cmpd="sng" algn="ctr">
            <a:solidFill>
              <a:srgbClr val="0040A8"/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50800" dir="5400000" algn="t" rotWithShape="0">
              <a:prstClr val="black">
                <a:alpha val="74000"/>
              </a:prstClr>
            </a:outerShdw>
          </a:effectLst>
        </p:spPr>
      </p:cxnSp>
      <p:cxnSp>
        <p:nvCxnSpPr>
          <p:cNvPr id="146" name="Elbow Connector 145"/>
          <p:cNvCxnSpPr>
            <a:stCxn id="59" idx="3"/>
            <a:endCxn id="63" idx="1"/>
          </p:cNvCxnSpPr>
          <p:nvPr/>
        </p:nvCxnSpPr>
        <p:spPr bwMode="auto">
          <a:xfrm flipV="1">
            <a:off x="6694247" y="3236569"/>
            <a:ext cx="1512414" cy="1462203"/>
          </a:xfrm>
          <a:prstGeom prst="bentConnector3">
            <a:avLst>
              <a:gd name="adj1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3000">
                <a:srgbClr val="0044CC"/>
              </a:gs>
              <a:gs pos="100000">
                <a:schemeClr val="bg1"/>
              </a:gs>
            </a:gsLst>
            <a:lin ang="16200000" scaled="1"/>
            <a:tileRect/>
          </a:gradFill>
          <a:ln w="152400" cap="flat" cmpd="sng" algn="ctr">
            <a:solidFill>
              <a:srgbClr val="0040A8"/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50800" dir="5400000" algn="t" rotWithShape="0">
              <a:prstClr val="black">
                <a:alpha val="74000"/>
              </a:prstClr>
            </a:outerShdw>
          </a:effectLst>
        </p:spPr>
      </p:cxnSp>
      <p:sp>
        <p:nvSpPr>
          <p:cNvPr id="165" name="TextBox 164"/>
          <p:cNvSpPr txBox="1"/>
          <p:nvPr/>
        </p:nvSpPr>
        <p:spPr>
          <a:xfrm>
            <a:off x="364062" y="772031"/>
            <a:ext cx="4219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NetScaler senses increased load</a:t>
            </a:r>
            <a:endParaRPr lang="en-US" sz="2000" dirty="0"/>
          </a:p>
        </p:txBody>
      </p:sp>
      <p:sp>
        <p:nvSpPr>
          <p:cNvPr id="168" name="TextBox 167"/>
          <p:cNvSpPr txBox="1"/>
          <p:nvPr/>
        </p:nvSpPr>
        <p:spPr>
          <a:xfrm>
            <a:off x="364062" y="1235734"/>
            <a:ext cx="352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NetScaler calls Cloud APIs</a:t>
            </a:r>
            <a:endParaRPr lang="en-US" sz="2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364062" y="1699437"/>
            <a:ext cx="306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</a:t>
            </a:r>
            <a:r>
              <a:rPr lang="en-US" sz="2000" b="1" dirty="0" smtClean="0"/>
              <a:t>App-centric </a:t>
            </a:r>
            <a:r>
              <a:rPr lang="en-US" sz="2000" dirty="0" smtClean="0"/>
              <a:t>call made</a:t>
            </a:r>
            <a:endParaRPr lang="en-US" sz="20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364062" y="2163140"/>
            <a:ext cx="342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 </a:t>
            </a:r>
            <a:r>
              <a:rPr lang="en-US" sz="2000" dirty="0" err="1" smtClean="0"/>
              <a:t>PaaS</a:t>
            </a:r>
            <a:r>
              <a:rPr lang="en-US" sz="2000" dirty="0" smtClean="0"/>
              <a:t> cloud adds capacity</a:t>
            </a:r>
            <a:endParaRPr lang="en-US" sz="20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364062" y="2626842"/>
            <a:ext cx="376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5. NetScaler uses new capacity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6" grpId="0" animBg="1"/>
      <p:bldP spid="124" grpId="0"/>
      <p:bldP spid="131" grpId="0" animBg="1"/>
      <p:bldP spid="132" grpId="0" animBg="1"/>
      <p:bldP spid="133" grpId="0" animBg="1"/>
      <p:bldP spid="165" grpId="0"/>
      <p:bldP spid="168" grpId="0"/>
      <p:bldP spid="169" grpId="0"/>
      <p:bldP spid="170" grpId="0"/>
      <p:bldP spid="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Cloud Elasticity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3158" t="46809"/>
          <a:stretch>
            <a:fillRect/>
          </a:stretch>
        </p:blipFill>
        <p:spPr bwMode="auto">
          <a:xfrm rot="16200000">
            <a:off x="2884753" y="1942282"/>
            <a:ext cx="3993375" cy="34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3137951" y="1626781"/>
            <a:ext cx="6521032" cy="2867377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1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0" scaled="1"/>
            <a:tileRect/>
          </a:gradFill>
          <a:ln w="222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36275" y="1574281"/>
            <a:ext cx="30779" cy="41148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30000">
                <a:schemeClr val="tx1"/>
              </a:gs>
              <a:gs pos="70000">
                <a:schemeClr val="tx1"/>
              </a:gs>
              <a:gs pos="100000">
                <a:schemeClr val="tx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3171521" y="4588646"/>
            <a:ext cx="1557638" cy="1083020"/>
            <a:chOff x="2144483" y="4666495"/>
            <a:chExt cx="2076310" cy="1083020"/>
          </a:xfrm>
        </p:grpSpPr>
        <p:sp>
          <p:nvSpPr>
            <p:cNvPr id="7" name="Freeform 6"/>
            <p:cNvSpPr/>
            <p:nvPr/>
          </p:nvSpPr>
          <p:spPr bwMode="auto">
            <a:xfrm>
              <a:off x="2144483" y="4666495"/>
              <a:ext cx="2076310" cy="1083020"/>
            </a:xfrm>
            <a:custGeom>
              <a:avLst/>
              <a:gdLst>
                <a:gd name="connsiteX0" fmla="*/ 0 w 2320119"/>
                <a:gd name="connsiteY0" fmla="*/ 1241946 h 1241946"/>
                <a:gd name="connsiteX1" fmla="*/ 259307 w 2320119"/>
                <a:gd name="connsiteY1" fmla="*/ 1214651 h 1241946"/>
                <a:gd name="connsiteX2" fmla="*/ 300251 w 2320119"/>
                <a:gd name="connsiteY2" fmla="*/ 1201003 h 1241946"/>
                <a:gd name="connsiteX3" fmla="*/ 354842 w 2320119"/>
                <a:gd name="connsiteY3" fmla="*/ 1187355 h 1241946"/>
                <a:gd name="connsiteX4" fmla="*/ 395785 w 2320119"/>
                <a:gd name="connsiteY4" fmla="*/ 1160059 h 1241946"/>
                <a:gd name="connsiteX5" fmla="*/ 450376 w 2320119"/>
                <a:gd name="connsiteY5" fmla="*/ 1146412 h 1241946"/>
                <a:gd name="connsiteX6" fmla="*/ 491319 w 2320119"/>
                <a:gd name="connsiteY6" fmla="*/ 1132764 h 1241946"/>
                <a:gd name="connsiteX7" fmla="*/ 545910 w 2320119"/>
                <a:gd name="connsiteY7" fmla="*/ 1119116 h 1241946"/>
                <a:gd name="connsiteX8" fmla="*/ 627797 w 2320119"/>
                <a:gd name="connsiteY8" fmla="*/ 1091821 h 1241946"/>
                <a:gd name="connsiteX9" fmla="*/ 750627 w 2320119"/>
                <a:gd name="connsiteY9" fmla="*/ 1023582 h 1241946"/>
                <a:gd name="connsiteX10" fmla="*/ 859809 w 2320119"/>
                <a:gd name="connsiteY10" fmla="*/ 996286 h 1241946"/>
                <a:gd name="connsiteX11" fmla="*/ 900752 w 2320119"/>
                <a:gd name="connsiteY11" fmla="*/ 968991 h 1241946"/>
                <a:gd name="connsiteX12" fmla="*/ 941695 w 2320119"/>
                <a:gd name="connsiteY12" fmla="*/ 928048 h 1241946"/>
                <a:gd name="connsiteX13" fmla="*/ 996286 w 2320119"/>
                <a:gd name="connsiteY13" fmla="*/ 914400 h 1241946"/>
                <a:gd name="connsiteX14" fmla="*/ 1091821 w 2320119"/>
                <a:gd name="connsiteY14" fmla="*/ 887104 h 1241946"/>
                <a:gd name="connsiteX15" fmla="*/ 1132764 w 2320119"/>
                <a:gd name="connsiteY15" fmla="*/ 859809 h 1241946"/>
                <a:gd name="connsiteX16" fmla="*/ 1173707 w 2320119"/>
                <a:gd name="connsiteY16" fmla="*/ 818865 h 1241946"/>
                <a:gd name="connsiteX17" fmla="*/ 1228298 w 2320119"/>
                <a:gd name="connsiteY17" fmla="*/ 791570 h 1241946"/>
                <a:gd name="connsiteX18" fmla="*/ 1351128 w 2320119"/>
                <a:gd name="connsiteY18" fmla="*/ 696036 h 1241946"/>
                <a:gd name="connsiteX19" fmla="*/ 1473958 w 2320119"/>
                <a:gd name="connsiteY19" fmla="*/ 614149 h 1241946"/>
                <a:gd name="connsiteX20" fmla="*/ 1610436 w 2320119"/>
                <a:gd name="connsiteY20" fmla="*/ 518615 h 1241946"/>
                <a:gd name="connsiteX21" fmla="*/ 1651379 w 2320119"/>
                <a:gd name="connsiteY21" fmla="*/ 491319 h 1241946"/>
                <a:gd name="connsiteX22" fmla="*/ 1678674 w 2320119"/>
                <a:gd name="connsiteY22" fmla="*/ 450376 h 1241946"/>
                <a:gd name="connsiteX23" fmla="*/ 1787857 w 2320119"/>
                <a:gd name="connsiteY23" fmla="*/ 423080 h 1241946"/>
                <a:gd name="connsiteX24" fmla="*/ 1883391 w 2320119"/>
                <a:gd name="connsiteY24" fmla="*/ 395785 h 1241946"/>
                <a:gd name="connsiteX25" fmla="*/ 1924334 w 2320119"/>
                <a:gd name="connsiteY25" fmla="*/ 382137 h 1241946"/>
                <a:gd name="connsiteX26" fmla="*/ 2006221 w 2320119"/>
                <a:gd name="connsiteY26" fmla="*/ 327546 h 1241946"/>
                <a:gd name="connsiteX27" fmla="*/ 2047164 w 2320119"/>
                <a:gd name="connsiteY27" fmla="*/ 300251 h 1241946"/>
                <a:gd name="connsiteX28" fmla="*/ 2074460 w 2320119"/>
                <a:gd name="connsiteY28" fmla="*/ 204716 h 1241946"/>
                <a:gd name="connsiteX29" fmla="*/ 2115403 w 2320119"/>
                <a:gd name="connsiteY29" fmla="*/ 163773 h 1241946"/>
                <a:gd name="connsiteX30" fmla="*/ 2142698 w 2320119"/>
                <a:gd name="connsiteY30" fmla="*/ 122830 h 1241946"/>
                <a:gd name="connsiteX31" fmla="*/ 2224585 w 2320119"/>
                <a:gd name="connsiteY31" fmla="*/ 81886 h 1241946"/>
                <a:gd name="connsiteX32" fmla="*/ 2251880 w 2320119"/>
                <a:gd name="connsiteY32" fmla="*/ 40943 h 1241946"/>
                <a:gd name="connsiteX33" fmla="*/ 2292824 w 2320119"/>
                <a:gd name="connsiteY33" fmla="*/ 27295 h 1241946"/>
                <a:gd name="connsiteX34" fmla="*/ 2320119 w 2320119"/>
                <a:gd name="connsiteY34" fmla="*/ 0 h 1241946"/>
                <a:gd name="connsiteX35" fmla="*/ 2320119 w 2320119"/>
                <a:gd name="connsiteY35" fmla="*/ 0 h 1241946"/>
                <a:gd name="connsiteX0" fmla="*/ 0 w 2389876"/>
                <a:gd name="connsiteY0" fmla="*/ 1297422 h 1297422"/>
                <a:gd name="connsiteX1" fmla="*/ 259307 w 2389876"/>
                <a:gd name="connsiteY1" fmla="*/ 1270127 h 1297422"/>
                <a:gd name="connsiteX2" fmla="*/ 300251 w 2389876"/>
                <a:gd name="connsiteY2" fmla="*/ 1256479 h 1297422"/>
                <a:gd name="connsiteX3" fmla="*/ 354842 w 2389876"/>
                <a:gd name="connsiteY3" fmla="*/ 1242831 h 1297422"/>
                <a:gd name="connsiteX4" fmla="*/ 395785 w 2389876"/>
                <a:gd name="connsiteY4" fmla="*/ 1215535 h 1297422"/>
                <a:gd name="connsiteX5" fmla="*/ 450376 w 2389876"/>
                <a:gd name="connsiteY5" fmla="*/ 1201888 h 1297422"/>
                <a:gd name="connsiteX6" fmla="*/ 491319 w 2389876"/>
                <a:gd name="connsiteY6" fmla="*/ 1188240 h 1297422"/>
                <a:gd name="connsiteX7" fmla="*/ 545910 w 2389876"/>
                <a:gd name="connsiteY7" fmla="*/ 1174592 h 1297422"/>
                <a:gd name="connsiteX8" fmla="*/ 627797 w 2389876"/>
                <a:gd name="connsiteY8" fmla="*/ 1147297 h 1297422"/>
                <a:gd name="connsiteX9" fmla="*/ 750627 w 2389876"/>
                <a:gd name="connsiteY9" fmla="*/ 1079058 h 1297422"/>
                <a:gd name="connsiteX10" fmla="*/ 859809 w 2389876"/>
                <a:gd name="connsiteY10" fmla="*/ 1051762 h 1297422"/>
                <a:gd name="connsiteX11" fmla="*/ 900752 w 2389876"/>
                <a:gd name="connsiteY11" fmla="*/ 1024467 h 1297422"/>
                <a:gd name="connsiteX12" fmla="*/ 941695 w 2389876"/>
                <a:gd name="connsiteY12" fmla="*/ 983524 h 1297422"/>
                <a:gd name="connsiteX13" fmla="*/ 996286 w 2389876"/>
                <a:gd name="connsiteY13" fmla="*/ 969876 h 1297422"/>
                <a:gd name="connsiteX14" fmla="*/ 1091821 w 2389876"/>
                <a:gd name="connsiteY14" fmla="*/ 942580 h 1297422"/>
                <a:gd name="connsiteX15" fmla="*/ 1132764 w 2389876"/>
                <a:gd name="connsiteY15" fmla="*/ 915285 h 1297422"/>
                <a:gd name="connsiteX16" fmla="*/ 1173707 w 2389876"/>
                <a:gd name="connsiteY16" fmla="*/ 874341 h 1297422"/>
                <a:gd name="connsiteX17" fmla="*/ 1228298 w 2389876"/>
                <a:gd name="connsiteY17" fmla="*/ 847046 h 1297422"/>
                <a:gd name="connsiteX18" fmla="*/ 1351128 w 2389876"/>
                <a:gd name="connsiteY18" fmla="*/ 751512 h 1297422"/>
                <a:gd name="connsiteX19" fmla="*/ 1473958 w 2389876"/>
                <a:gd name="connsiteY19" fmla="*/ 669625 h 1297422"/>
                <a:gd name="connsiteX20" fmla="*/ 1610436 w 2389876"/>
                <a:gd name="connsiteY20" fmla="*/ 574091 h 1297422"/>
                <a:gd name="connsiteX21" fmla="*/ 1651379 w 2389876"/>
                <a:gd name="connsiteY21" fmla="*/ 546795 h 1297422"/>
                <a:gd name="connsiteX22" fmla="*/ 1678674 w 2389876"/>
                <a:gd name="connsiteY22" fmla="*/ 505852 h 1297422"/>
                <a:gd name="connsiteX23" fmla="*/ 1787857 w 2389876"/>
                <a:gd name="connsiteY23" fmla="*/ 478556 h 1297422"/>
                <a:gd name="connsiteX24" fmla="*/ 1883391 w 2389876"/>
                <a:gd name="connsiteY24" fmla="*/ 451261 h 1297422"/>
                <a:gd name="connsiteX25" fmla="*/ 1924334 w 2389876"/>
                <a:gd name="connsiteY25" fmla="*/ 437613 h 1297422"/>
                <a:gd name="connsiteX26" fmla="*/ 2006221 w 2389876"/>
                <a:gd name="connsiteY26" fmla="*/ 383022 h 1297422"/>
                <a:gd name="connsiteX27" fmla="*/ 2047164 w 2389876"/>
                <a:gd name="connsiteY27" fmla="*/ 355727 h 1297422"/>
                <a:gd name="connsiteX28" fmla="*/ 2074460 w 2389876"/>
                <a:gd name="connsiteY28" fmla="*/ 260192 h 1297422"/>
                <a:gd name="connsiteX29" fmla="*/ 2115403 w 2389876"/>
                <a:gd name="connsiteY29" fmla="*/ 219249 h 1297422"/>
                <a:gd name="connsiteX30" fmla="*/ 2142698 w 2389876"/>
                <a:gd name="connsiteY30" fmla="*/ 178306 h 1297422"/>
                <a:gd name="connsiteX31" fmla="*/ 2224585 w 2389876"/>
                <a:gd name="connsiteY31" fmla="*/ 137362 h 1297422"/>
                <a:gd name="connsiteX32" fmla="*/ 2251880 w 2389876"/>
                <a:gd name="connsiteY32" fmla="*/ 96419 h 1297422"/>
                <a:gd name="connsiteX33" fmla="*/ 2292824 w 2389876"/>
                <a:gd name="connsiteY33" fmla="*/ 82771 h 1297422"/>
                <a:gd name="connsiteX34" fmla="*/ 2320119 w 2389876"/>
                <a:gd name="connsiteY34" fmla="*/ 55476 h 1297422"/>
                <a:gd name="connsiteX35" fmla="*/ 2389876 w 2389876"/>
                <a:gd name="connsiteY35" fmla="*/ 0 h 1297422"/>
                <a:gd name="connsiteX0" fmla="*/ 0 w 2389876"/>
                <a:gd name="connsiteY0" fmla="*/ 1297422 h 1297422"/>
                <a:gd name="connsiteX1" fmla="*/ 259307 w 2389876"/>
                <a:gd name="connsiteY1" fmla="*/ 1270127 h 1297422"/>
                <a:gd name="connsiteX2" fmla="*/ 300251 w 2389876"/>
                <a:gd name="connsiteY2" fmla="*/ 1256479 h 1297422"/>
                <a:gd name="connsiteX3" fmla="*/ 354842 w 2389876"/>
                <a:gd name="connsiteY3" fmla="*/ 1242831 h 1297422"/>
                <a:gd name="connsiteX4" fmla="*/ 395785 w 2389876"/>
                <a:gd name="connsiteY4" fmla="*/ 1215535 h 1297422"/>
                <a:gd name="connsiteX5" fmla="*/ 450376 w 2389876"/>
                <a:gd name="connsiteY5" fmla="*/ 1201888 h 1297422"/>
                <a:gd name="connsiteX6" fmla="*/ 491319 w 2389876"/>
                <a:gd name="connsiteY6" fmla="*/ 1188240 h 1297422"/>
                <a:gd name="connsiteX7" fmla="*/ 545910 w 2389876"/>
                <a:gd name="connsiteY7" fmla="*/ 1174592 h 1297422"/>
                <a:gd name="connsiteX8" fmla="*/ 627797 w 2389876"/>
                <a:gd name="connsiteY8" fmla="*/ 1147297 h 1297422"/>
                <a:gd name="connsiteX9" fmla="*/ 750627 w 2389876"/>
                <a:gd name="connsiteY9" fmla="*/ 1079058 h 1297422"/>
                <a:gd name="connsiteX10" fmla="*/ 859809 w 2389876"/>
                <a:gd name="connsiteY10" fmla="*/ 1051762 h 1297422"/>
                <a:gd name="connsiteX11" fmla="*/ 900752 w 2389876"/>
                <a:gd name="connsiteY11" fmla="*/ 1024467 h 1297422"/>
                <a:gd name="connsiteX12" fmla="*/ 941695 w 2389876"/>
                <a:gd name="connsiteY12" fmla="*/ 983524 h 1297422"/>
                <a:gd name="connsiteX13" fmla="*/ 996286 w 2389876"/>
                <a:gd name="connsiteY13" fmla="*/ 969876 h 1297422"/>
                <a:gd name="connsiteX14" fmla="*/ 1091821 w 2389876"/>
                <a:gd name="connsiteY14" fmla="*/ 942580 h 1297422"/>
                <a:gd name="connsiteX15" fmla="*/ 1132764 w 2389876"/>
                <a:gd name="connsiteY15" fmla="*/ 915285 h 1297422"/>
                <a:gd name="connsiteX16" fmla="*/ 1173707 w 2389876"/>
                <a:gd name="connsiteY16" fmla="*/ 874341 h 1297422"/>
                <a:gd name="connsiteX17" fmla="*/ 1228298 w 2389876"/>
                <a:gd name="connsiteY17" fmla="*/ 847046 h 1297422"/>
                <a:gd name="connsiteX18" fmla="*/ 1351128 w 2389876"/>
                <a:gd name="connsiteY18" fmla="*/ 751512 h 1297422"/>
                <a:gd name="connsiteX19" fmla="*/ 1473958 w 2389876"/>
                <a:gd name="connsiteY19" fmla="*/ 669625 h 1297422"/>
                <a:gd name="connsiteX20" fmla="*/ 1610436 w 2389876"/>
                <a:gd name="connsiteY20" fmla="*/ 574091 h 1297422"/>
                <a:gd name="connsiteX21" fmla="*/ 1651379 w 2389876"/>
                <a:gd name="connsiteY21" fmla="*/ 546795 h 1297422"/>
                <a:gd name="connsiteX22" fmla="*/ 1678674 w 2389876"/>
                <a:gd name="connsiteY22" fmla="*/ 505852 h 1297422"/>
                <a:gd name="connsiteX23" fmla="*/ 1787857 w 2389876"/>
                <a:gd name="connsiteY23" fmla="*/ 478556 h 1297422"/>
                <a:gd name="connsiteX24" fmla="*/ 1883391 w 2389876"/>
                <a:gd name="connsiteY24" fmla="*/ 451261 h 1297422"/>
                <a:gd name="connsiteX25" fmla="*/ 1924334 w 2389876"/>
                <a:gd name="connsiteY25" fmla="*/ 437613 h 1297422"/>
                <a:gd name="connsiteX26" fmla="*/ 2006221 w 2389876"/>
                <a:gd name="connsiteY26" fmla="*/ 383022 h 1297422"/>
                <a:gd name="connsiteX27" fmla="*/ 2047164 w 2389876"/>
                <a:gd name="connsiteY27" fmla="*/ 355727 h 1297422"/>
                <a:gd name="connsiteX28" fmla="*/ 2074460 w 2389876"/>
                <a:gd name="connsiteY28" fmla="*/ 260192 h 1297422"/>
                <a:gd name="connsiteX29" fmla="*/ 2115403 w 2389876"/>
                <a:gd name="connsiteY29" fmla="*/ 219249 h 1297422"/>
                <a:gd name="connsiteX30" fmla="*/ 2142698 w 2389876"/>
                <a:gd name="connsiteY30" fmla="*/ 178306 h 1297422"/>
                <a:gd name="connsiteX31" fmla="*/ 2224585 w 2389876"/>
                <a:gd name="connsiteY31" fmla="*/ 137362 h 1297422"/>
                <a:gd name="connsiteX32" fmla="*/ 2251880 w 2389876"/>
                <a:gd name="connsiteY32" fmla="*/ 96419 h 1297422"/>
                <a:gd name="connsiteX33" fmla="*/ 2292824 w 2389876"/>
                <a:gd name="connsiteY33" fmla="*/ 82771 h 1297422"/>
                <a:gd name="connsiteX34" fmla="*/ 2320119 w 2389876"/>
                <a:gd name="connsiteY34" fmla="*/ 55476 h 1297422"/>
                <a:gd name="connsiteX35" fmla="*/ 2363435 w 2389876"/>
                <a:gd name="connsiteY35" fmla="*/ 15235 h 1297422"/>
                <a:gd name="connsiteX36" fmla="*/ 2389876 w 2389876"/>
                <a:gd name="connsiteY36" fmla="*/ 0 h 1297422"/>
                <a:gd name="connsiteX0" fmla="*/ 0 w 2372527"/>
                <a:gd name="connsiteY0" fmla="*/ 1282187 h 1388236"/>
                <a:gd name="connsiteX1" fmla="*/ 259307 w 2372527"/>
                <a:gd name="connsiteY1" fmla="*/ 1254892 h 1388236"/>
                <a:gd name="connsiteX2" fmla="*/ 300251 w 2372527"/>
                <a:gd name="connsiteY2" fmla="*/ 1241244 h 1388236"/>
                <a:gd name="connsiteX3" fmla="*/ 354842 w 2372527"/>
                <a:gd name="connsiteY3" fmla="*/ 1227596 h 1388236"/>
                <a:gd name="connsiteX4" fmla="*/ 395785 w 2372527"/>
                <a:gd name="connsiteY4" fmla="*/ 1200300 h 1388236"/>
                <a:gd name="connsiteX5" fmla="*/ 450376 w 2372527"/>
                <a:gd name="connsiteY5" fmla="*/ 1186653 h 1388236"/>
                <a:gd name="connsiteX6" fmla="*/ 491319 w 2372527"/>
                <a:gd name="connsiteY6" fmla="*/ 1173005 h 1388236"/>
                <a:gd name="connsiteX7" fmla="*/ 545910 w 2372527"/>
                <a:gd name="connsiteY7" fmla="*/ 1159357 h 1388236"/>
                <a:gd name="connsiteX8" fmla="*/ 627797 w 2372527"/>
                <a:gd name="connsiteY8" fmla="*/ 1132062 h 1388236"/>
                <a:gd name="connsiteX9" fmla="*/ 750627 w 2372527"/>
                <a:gd name="connsiteY9" fmla="*/ 1063823 h 1388236"/>
                <a:gd name="connsiteX10" fmla="*/ 859809 w 2372527"/>
                <a:gd name="connsiteY10" fmla="*/ 1036527 h 1388236"/>
                <a:gd name="connsiteX11" fmla="*/ 900752 w 2372527"/>
                <a:gd name="connsiteY11" fmla="*/ 1009232 h 1388236"/>
                <a:gd name="connsiteX12" fmla="*/ 941695 w 2372527"/>
                <a:gd name="connsiteY12" fmla="*/ 968289 h 1388236"/>
                <a:gd name="connsiteX13" fmla="*/ 996286 w 2372527"/>
                <a:gd name="connsiteY13" fmla="*/ 954641 h 1388236"/>
                <a:gd name="connsiteX14" fmla="*/ 1091821 w 2372527"/>
                <a:gd name="connsiteY14" fmla="*/ 927345 h 1388236"/>
                <a:gd name="connsiteX15" fmla="*/ 1132764 w 2372527"/>
                <a:gd name="connsiteY15" fmla="*/ 900050 h 1388236"/>
                <a:gd name="connsiteX16" fmla="*/ 1173707 w 2372527"/>
                <a:gd name="connsiteY16" fmla="*/ 859106 h 1388236"/>
                <a:gd name="connsiteX17" fmla="*/ 1228298 w 2372527"/>
                <a:gd name="connsiteY17" fmla="*/ 831811 h 1388236"/>
                <a:gd name="connsiteX18" fmla="*/ 1351128 w 2372527"/>
                <a:gd name="connsiteY18" fmla="*/ 736277 h 1388236"/>
                <a:gd name="connsiteX19" fmla="*/ 1473958 w 2372527"/>
                <a:gd name="connsiteY19" fmla="*/ 654390 h 1388236"/>
                <a:gd name="connsiteX20" fmla="*/ 1610436 w 2372527"/>
                <a:gd name="connsiteY20" fmla="*/ 558856 h 1388236"/>
                <a:gd name="connsiteX21" fmla="*/ 1651379 w 2372527"/>
                <a:gd name="connsiteY21" fmla="*/ 531560 h 1388236"/>
                <a:gd name="connsiteX22" fmla="*/ 1678674 w 2372527"/>
                <a:gd name="connsiteY22" fmla="*/ 490617 h 1388236"/>
                <a:gd name="connsiteX23" fmla="*/ 1787857 w 2372527"/>
                <a:gd name="connsiteY23" fmla="*/ 463321 h 1388236"/>
                <a:gd name="connsiteX24" fmla="*/ 1883391 w 2372527"/>
                <a:gd name="connsiteY24" fmla="*/ 436026 h 1388236"/>
                <a:gd name="connsiteX25" fmla="*/ 1924334 w 2372527"/>
                <a:gd name="connsiteY25" fmla="*/ 422378 h 1388236"/>
                <a:gd name="connsiteX26" fmla="*/ 2006221 w 2372527"/>
                <a:gd name="connsiteY26" fmla="*/ 367787 h 1388236"/>
                <a:gd name="connsiteX27" fmla="*/ 2047164 w 2372527"/>
                <a:gd name="connsiteY27" fmla="*/ 340492 h 1388236"/>
                <a:gd name="connsiteX28" fmla="*/ 2074460 w 2372527"/>
                <a:gd name="connsiteY28" fmla="*/ 244957 h 1388236"/>
                <a:gd name="connsiteX29" fmla="*/ 2115403 w 2372527"/>
                <a:gd name="connsiteY29" fmla="*/ 204014 h 1388236"/>
                <a:gd name="connsiteX30" fmla="*/ 2142698 w 2372527"/>
                <a:gd name="connsiteY30" fmla="*/ 163071 h 1388236"/>
                <a:gd name="connsiteX31" fmla="*/ 2224585 w 2372527"/>
                <a:gd name="connsiteY31" fmla="*/ 122127 h 1388236"/>
                <a:gd name="connsiteX32" fmla="*/ 2251880 w 2372527"/>
                <a:gd name="connsiteY32" fmla="*/ 81184 h 1388236"/>
                <a:gd name="connsiteX33" fmla="*/ 2292824 w 2372527"/>
                <a:gd name="connsiteY33" fmla="*/ 67536 h 1388236"/>
                <a:gd name="connsiteX34" fmla="*/ 2320119 w 2372527"/>
                <a:gd name="connsiteY34" fmla="*/ 40241 h 1388236"/>
                <a:gd name="connsiteX35" fmla="*/ 2363435 w 2372527"/>
                <a:gd name="connsiteY35" fmla="*/ 0 h 1388236"/>
                <a:gd name="connsiteX36" fmla="*/ 2372527 w 2372527"/>
                <a:gd name="connsiteY36" fmla="*/ 1388236 h 1388236"/>
                <a:gd name="connsiteX0" fmla="*/ 0 w 2375359"/>
                <a:gd name="connsiteY0" fmla="*/ 1282187 h 1568383"/>
                <a:gd name="connsiteX1" fmla="*/ 259307 w 2375359"/>
                <a:gd name="connsiteY1" fmla="*/ 1254892 h 1568383"/>
                <a:gd name="connsiteX2" fmla="*/ 300251 w 2375359"/>
                <a:gd name="connsiteY2" fmla="*/ 1241244 h 1568383"/>
                <a:gd name="connsiteX3" fmla="*/ 354842 w 2375359"/>
                <a:gd name="connsiteY3" fmla="*/ 1227596 h 1568383"/>
                <a:gd name="connsiteX4" fmla="*/ 395785 w 2375359"/>
                <a:gd name="connsiteY4" fmla="*/ 1200300 h 1568383"/>
                <a:gd name="connsiteX5" fmla="*/ 450376 w 2375359"/>
                <a:gd name="connsiteY5" fmla="*/ 1186653 h 1568383"/>
                <a:gd name="connsiteX6" fmla="*/ 491319 w 2375359"/>
                <a:gd name="connsiteY6" fmla="*/ 1173005 h 1568383"/>
                <a:gd name="connsiteX7" fmla="*/ 545910 w 2375359"/>
                <a:gd name="connsiteY7" fmla="*/ 1159357 h 1568383"/>
                <a:gd name="connsiteX8" fmla="*/ 627797 w 2375359"/>
                <a:gd name="connsiteY8" fmla="*/ 1132062 h 1568383"/>
                <a:gd name="connsiteX9" fmla="*/ 750627 w 2375359"/>
                <a:gd name="connsiteY9" fmla="*/ 1063823 h 1568383"/>
                <a:gd name="connsiteX10" fmla="*/ 859809 w 2375359"/>
                <a:gd name="connsiteY10" fmla="*/ 1036527 h 1568383"/>
                <a:gd name="connsiteX11" fmla="*/ 900752 w 2375359"/>
                <a:gd name="connsiteY11" fmla="*/ 1009232 h 1568383"/>
                <a:gd name="connsiteX12" fmla="*/ 941695 w 2375359"/>
                <a:gd name="connsiteY12" fmla="*/ 968289 h 1568383"/>
                <a:gd name="connsiteX13" fmla="*/ 996286 w 2375359"/>
                <a:gd name="connsiteY13" fmla="*/ 954641 h 1568383"/>
                <a:gd name="connsiteX14" fmla="*/ 1091821 w 2375359"/>
                <a:gd name="connsiteY14" fmla="*/ 927345 h 1568383"/>
                <a:gd name="connsiteX15" fmla="*/ 1132764 w 2375359"/>
                <a:gd name="connsiteY15" fmla="*/ 900050 h 1568383"/>
                <a:gd name="connsiteX16" fmla="*/ 1173707 w 2375359"/>
                <a:gd name="connsiteY16" fmla="*/ 859106 h 1568383"/>
                <a:gd name="connsiteX17" fmla="*/ 1228298 w 2375359"/>
                <a:gd name="connsiteY17" fmla="*/ 831811 h 1568383"/>
                <a:gd name="connsiteX18" fmla="*/ 1351128 w 2375359"/>
                <a:gd name="connsiteY18" fmla="*/ 736277 h 1568383"/>
                <a:gd name="connsiteX19" fmla="*/ 1473958 w 2375359"/>
                <a:gd name="connsiteY19" fmla="*/ 654390 h 1568383"/>
                <a:gd name="connsiteX20" fmla="*/ 1610436 w 2375359"/>
                <a:gd name="connsiteY20" fmla="*/ 558856 h 1568383"/>
                <a:gd name="connsiteX21" fmla="*/ 1651379 w 2375359"/>
                <a:gd name="connsiteY21" fmla="*/ 531560 h 1568383"/>
                <a:gd name="connsiteX22" fmla="*/ 1678674 w 2375359"/>
                <a:gd name="connsiteY22" fmla="*/ 490617 h 1568383"/>
                <a:gd name="connsiteX23" fmla="*/ 1787857 w 2375359"/>
                <a:gd name="connsiteY23" fmla="*/ 463321 h 1568383"/>
                <a:gd name="connsiteX24" fmla="*/ 1883391 w 2375359"/>
                <a:gd name="connsiteY24" fmla="*/ 436026 h 1568383"/>
                <a:gd name="connsiteX25" fmla="*/ 1924334 w 2375359"/>
                <a:gd name="connsiteY25" fmla="*/ 422378 h 1568383"/>
                <a:gd name="connsiteX26" fmla="*/ 2006221 w 2375359"/>
                <a:gd name="connsiteY26" fmla="*/ 367787 h 1568383"/>
                <a:gd name="connsiteX27" fmla="*/ 2047164 w 2375359"/>
                <a:gd name="connsiteY27" fmla="*/ 340492 h 1568383"/>
                <a:gd name="connsiteX28" fmla="*/ 2074460 w 2375359"/>
                <a:gd name="connsiteY28" fmla="*/ 244957 h 1568383"/>
                <a:gd name="connsiteX29" fmla="*/ 2115403 w 2375359"/>
                <a:gd name="connsiteY29" fmla="*/ 204014 h 1568383"/>
                <a:gd name="connsiteX30" fmla="*/ 2142698 w 2375359"/>
                <a:gd name="connsiteY30" fmla="*/ 163071 h 1568383"/>
                <a:gd name="connsiteX31" fmla="*/ 2224585 w 2375359"/>
                <a:gd name="connsiteY31" fmla="*/ 122127 h 1568383"/>
                <a:gd name="connsiteX32" fmla="*/ 2251880 w 2375359"/>
                <a:gd name="connsiteY32" fmla="*/ 81184 h 1568383"/>
                <a:gd name="connsiteX33" fmla="*/ 2292824 w 2375359"/>
                <a:gd name="connsiteY33" fmla="*/ 67536 h 1568383"/>
                <a:gd name="connsiteX34" fmla="*/ 2320119 w 2375359"/>
                <a:gd name="connsiteY34" fmla="*/ 40241 h 1568383"/>
                <a:gd name="connsiteX35" fmla="*/ 2363435 w 2375359"/>
                <a:gd name="connsiteY35" fmla="*/ 0 h 1568383"/>
                <a:gd name="connsiteX36" fmla="*/ 2373844 w 2375359"/>
                <a:gd name="connsiteY36" fmla="*/ 1337010 h 1568383"/>
                <a:gd name="connsiteX37" fmla="*/ 2372527 w 2375359"/>
                <a:gd name="connsiteY37" fmla="*/ 1388236 h 1568383"/>
                <a:gd name="connsiteX0" fmla="*/ 0 w 2767322"/>
                <a:gd name="connsiteY0" fmla="*/ 1282187 h 1567078"/>
                <a:gd name="connsiteX1" fmla="*/ 259307 w 2767322"/>
                <a:gd name="connsiteY1" fmla="*/ 1254892 h 1567078"/>
                <a:gd name="connsiteX2" fmla="*/ 300251 w 2767322"/>
                <a:gd name="connsiteY2" fmla="*/ 1241244 h 1567078"/>
                <a:gd name="connsiteX3" fmla="*/ 354842 w 2767322"/>
                <a:gd name="connsiteY3" fmla="*/ 1227596 h 1567078"/>
                <a:gd name="connsiteX4" fmla="*/ 395785 w 2767322"/>
                <a:gd name="connsiteY4" fmla="*/ 1200300 h 1567078"/>
                <a:gd name="connsiteX5" fmla="*/ 450376 w 2767322"/>
                <a:gd name="connsiteY5" fmla="*/ 1186653 h 1567078"/>
                <a:gd name="connsiteX6" fmla="*/ 491319 w 2767322"/>
                <a:gd name="connsiteY6" fmla="*/ 1173005 h 1567078"/>
                <a:gd name="connsiteX7" fmla="*/ 545910 w 2767322"/>
                <a:gd name="connsiteY7" fmla="*/ 1159357 h 1567078"/>
                <a:gd name="connsiteX8" fmla="*/ 627797 w 2767322"/>
                <a:gd name="connsiteY8" fmla="*/ 1132062 h 1567078"/>
                <a:gd name="connsiteX9" fmla="*/ 750627 w 2767322"/>
                <a:gd name="connsiteY9" fmla="*/ 1063823 h 1567078"/>
                <a:gd name="connsiteX10" fmla="*/ 859809 w 2767322"/>
                <a:gd name="connsiteY10" fmla="*/ 1036527 h 1567078"/>
                <a:gd name="connsiteX11" fmla="*/ 900752 w 2767322"/>
                <a:gd name="connsiteY11" fmla="*/ 1009232 h 1567078"/>
                <a:gd name="connsiteX12" fmla="*/ 941695 w 2767322"/>
                <a:gd name="connsiteY12" fmla="*/ 968289 h 1567078"/>
                <a:gd name="connsiteX13" fmla="*/ 996286 w 2767322"/>
                <a:gd name="connsiteY13" fmla="*/ 954641 h 1567078"/>
                <a:gd name="connsiteX14" fmla="*/ 1091821 w 2767322"/>
                <a:gd name="connsiteY14" fmla="*/ 927345 h 1567078"/>
                <a:gd name="connsiteX15" fmla="*/ 1132764 w 2767322"/>
                <a:gd name="connsiteY15" fmla="*/ 900050 h 1567078"/>
                <a:gd name="connsiteX16" fmla="*/ 1173707 w 2767322"/>
                <a:gd name="connsiteY16" fmla="*/ 859106 h 1567078"/>
                <a:gd name="connsiteX17" fmla="*/ 1228298 w 2767322"/>
                <a:gd name="connsiteY17" fmla="*/ 831811 h 1567078"/>
                <a:gd name="connsiteX18" fmla="*/ 1351128 w 2767322"/>
                <a:gd name="connsiteY18" fmla="*/ 736277 h 1567078"/>
                <a:gd name="connsiteX19" fmla="*/ 1473958 w 2767322"/>
                <a:gd name="connsiteY19" fmla="*/ 654390 h 1567078"/>
                <a:gd name="connsiteX20" fmla="*/ 1610436 w 2767322"/>
                <a:gd name="connsiteY20" fmla="*/ 558856 h 1567078"/>
                <a:gd name="connsiteX21" fmla="*/ 1651379 w 2767322"/>
                <a:gd name="connsiteY21" fmla="*/ 531560 h 1567078"/>
                <a:gd name="connsiteX22" fmla="*/ 1678674 w 2767322"/>
                <a:gd name="connsiteY22" fmla="*/ 490617 h 1567078"/>
                <a:gd name="connsiteX23" fmla="*/ 1787857 w 2767322"/>
                <a:gd name="connsiteY23" fmla="*/ 463321 h 1567078"/>
                <a:gd name="connsiteX24" fmla="*/ 1883391 w 2767322"/>
                <a:gd name="connsiteY24" fmla="*/ 436026 h 1567078"/>
                <a:gd name="connsiteX25" fmla="*/ 1924334 w 2767322"/>
                <a:gd name="connsiteY25" fmla="*/ 422378 h 1567078"/>
                <a:gd name="connsiteX26" fmla="*/ 2006221 w 2767322"/>
                <a:gd name="connsiteY26" fmla="*/ 367787 h 1567078"/>
                <a:gd name="connsiteX27" fmla="*/ 2047164 w 2767322"/>
                <a:gd name="connsiteY27" fmla="*/ 340492 h 1567078"/>
                <a:gd name="connsiteX28" fmla="*/ 2074460 w 2767322"/>
                <a:gd name="connsiteY28" fmla="*/ 244957 h 1567078"/>
                <a:gd name="connsiteX29" fmla="*/ 2115403 w 2767322"/>
                <a:gd name="connsiteY29" fmla="*/ 204014 h 1567078"/>
                <a:gd name="connsiteX30" fmla="*/ 2142698 w 2767322"/>
                <a:gd name="connsiteY30" fmla="*/ 163071 h 1567078"/>
                <a:gd name="connsiteX31" fmla="*/ 2224585 w 2767322"/>
                <a:gd name="connsiteY31" fmla="*/ 122127 h 1567078"/>
                <a:gd name="connsiteX32" fmla="*/ 2251880 w 2767322"/>
                <a:gd name="connsiteY32" fmla="*/ 81184 h 1567078"/>
                <a:gd name="connsiteX33" fmla="*/ 2292824 w 2767322"/>
                <a:gd name="connsiteY33" fmla="*/ 67536 h 1567078"/>
                <a:gd name="connsiteX34" fmla="*/ 2320119 w 2767322"/>
                <a:gd name="connsiteY34" fmla="*/ 40241 h 1567078"/>
                <a:gd name="connsiteX35" fmla="*/ 2363435 w 2767322"/>
                <a:gd name="connsiteY35" fmla="*/ 0 h 1567078"/>
                <a:gd name="connsiteX36" fmla="*/ 2373844 w 2767322"/>
                <a:gd name="connsiteY36" fmla="*/ 1337010 h 1567078"/>
                <a:gd name="connsiteX37" fmla="*/ 2568 w 2767322"/>
                <a:gd name="connsiteY37" fmla="*/ 1380417 h 1567078"/>
                <a:gd name="connsiteX0" fmla="*/ 0 w 2767322"/>
                <a:gd name="connsiteY0" fmla="*/ 1282187 h 1567079"/>
                <a:gd name="connsiteX1" fmla="*/ 259307 w 2767322"/>
                <a:gd name="connsiteY1" fmla="*/ 1254892 h 1567079"/>
                <a:gd name="connsiteX2" fmla="*/ 300251 w 2767322"/>
                <a:gd name="connsiteY2" fmla="*/ 1241244 h 1567079"/>
                <a:gd name="connsiteX3" fmla="*/ 354842 w 2767322"/>
                <a:gd name="connsiteY3" fmla="*/ 1227596 h 1567079"/>
                <a:gd name="connsiteX4" fmla="*/ 395785 w 2767322"/>
                <a:gd name="connsiteY4" fmla="*/ 1200300 h 1567079"/>
                <a:gd name="connsiteX5" fmla="*/ 450376 w 2767322"/>
                <a:gd name="connsiteY5" fmla="*/ 1186653 h 1567079"/>
                <a:gd name="connsiteX6" fmla="*/ 491319 w 2767322"/>
                <a:gd name="connsiteY6" fmla="*/ 1173005 h 1567079"/>
                <a:gd name="connsiteX7" fmla="*/ 545910 w 2767322"/>
                <a:gd name="connsiteY7" fmla="*/ 1159357 h 1567079"/>
                <a:gd name="connsiteX8" fmla="*/ 627797 w 2767322"/>
                <a:gd name="connsiteY8" fmla="*/ 1132062 h 1567079"/>
                <a:gd name="connsiteX9" fmla="*/ 750627 w 2767322"/>
                <a:gd name="connsiteY9" fmla="*/ 1063823 h 1567079"/>
                <a:gd name="connsiteX10" fmla="*/ 859809 w 2767322"/>
                <a:gd name="connsiteY10" fmla="*/ 1036527 h 1567079"/>
                <a:gd name="connsiteX11" fmla="*/ 900752 w 2767322"/>
                <a:gd name="connsiteY11" fmla="*/ 1009232 h 1567079"/>
                <a:gd name="connsiteX12" fmla="*/ 941695 w 2767322"/>
                <a:gd name="connsiteY12" fmla="*/ 968289 h 1567079"/>
                <a:gd name="connsiteX13" fmla="*/ 996286 w 2767322"/>
                <a:gd name="connsiteY13" fmla="*/ 954641 h 1567079"/>
                <a:gd name="connsiteX14" fmla="*/ 1091821 w 2767322"/>
                <a:gd name="connsiteY14" fmla="*/ 927345 h 1567079"/>
                <a:gd name="connsiteX15" fmla="*/ 1132764 w 2767322"/>
                <a:gd name="connsiteY15" fmla="*/ 900050 h 1567079"/>
                <a:gd name="connsiteX16" fmla="*/ 1173707 w 2767322"/>
                <a:gd name="connsiteY16" fmla="*/ 859106 h 1567079"/>
                <a:gd name="connsiteX17" fmla="*/ 1228298 w 2767322"/>
                <a:gd name="connsiteY17" fmla="*/ 831811 h 1567079"/>
                <a:gd name="connsiteX18" fmla="*/ 1351128 w 2767322"/>
                <a:gd name="connsiteY18" fmla="*/ 736277 h 1567079"/>
                <a:gd name="connsiteX19" fmla="*/ 1473958 w 2767322"/>
                <a:gd name="connsiteY19" fmla="*/ 654390 h 1567079"/>
                <a:gd name="connsiteX20" fmla="*/ 1610436 w 2767322"/>
                <a:gd name="connsiteY20" fmla="*/ 558856 h 1567079"/>
                <a:gd name="connsiteX21" fmla="*/ 1651379 w 2767322"/>
                <a:gd name="connsiteY21" fmla="*/ 531560 h 1567079"/>
                <a:gd name="connsiteX22" fmla="*/ 1678674 w 2767322"/>
                <a:gd name="connsiteY22" fmla="*/ 490617 h 1567079"/>
                <a:gd name="connsiteX23" fmla="*/ 1787857 w 2767322"/>
                <a:gd name="connsiteY23" fmla="*/ 463321 h 1567079"/>
                <a:gd name="connsiteX24" fmla="*/ 1883391 w 2767322"/>
                <a:gd name="connsiteY24" fmla="*/ 436026 h 1567079"/>
                <a:gd name="connsiteX25" fmla="*/ 1924334 w 2767322"/>
                <a:gd name="connsiteY25" fmla="*/ 422378 h 1567079"/>
                <a:gd name="connsiteX26" fmla="*/ 2006221 w 2767322"/>
                <a:gd name="connsiteY26" fmla="*/ 367787 h 1567079"/>
                <a:gd name="connsiteX27" fmla="*/ 2047164 w 2767322"/>
                <a:gd name="connsiteY27" fmla="*/ 340492 h 1567079"/>
                <a:gd name="connsiteX28" fmla="*/ 2074460 w 2767322"/>
                <a:gd name="connsiteY28" fmla="*/ 244957 h 1567079"/>
                <a:gd name="connsiteX29" fmla="*/ 2115403 w 2767322"/>
                <a:gd name="connsiteY29" fmla="*/ 204014 h 1567079"/>
                <a:gd name="connsiteX30" fmla="*/ 2142698 w 2767322"/>
                <a:gd name="connsiteY30" fmla="*/ 163071 h 1567079"/>
                <a:gd name="connsiteX31" fmla="*/ 2224585 w 2767322"/>
                <a:gd name="connsiteY31" fmla="*/ 122127 h 1567079"/>
                <a:gd name="connsiteX32" fmla="*/ 2251880 w 2767322"/>
                <a:gd name="connsiteY32" fmla="*/ 81184 h 1567079"/>
                <a:gd name="connsiteX33" fmla="*/ 2292824 w 2767322"/>
                <a:gd name="connsiteY33" fmla="*/ 67536 h 1567079"/>
                <a:gd name="connsiteX34" fmla="*/ 2320119 w 2767322"/>
                <a:gd name="connsiteY34" fmla="*/ 40241 h 1567079"/>
                <a:gd name="connsiteX35" fmla="*/ 2363435 w 2767322"/>
                <a:gd name="connsiteY35" fmla="*/ 0 h 1567079"/>
                <a:gd name="connsiteX36" fmla="*/ 2373844 w 2767322"/>
                <a:gd name="connsiteY36" fmla="*/ 1337010 h 1567079"/>
                <a:gd name="connsiteX37" fmla="*/ 2568 w 2767322"/>
                <a:gd name="connsiteY37" fmla="*/ 1380417 h 1567079"/>
                <a:gd name="connsiteX0" fmla="*/ 0 w 2375221"/>
                <a:gd name="connsiteY0" fmla="*/ 1282187 h 1567079"/>
                <a:gd name="connsiteX1" fmla="*/ 259307 w 2375221"/>
                <a:gd name="connsiteY1" fmla="*/ 1254892 h 1567079"/>
                <a:gd name="connsiteX2" fmla="*/ 300251 w 2375221"/>
                <a:gd name="connsiteY2" fmla="*/ 1241244 h 1567079"/>
                <a:gd name="connsiteX3" fmla="*/ 354842 w 2375221"/>
                <a:gd name="connsiteY3" fmla="*/ 1227596 h 1567079"/>
                <a:gd name="connsiteX4" fmla="*/ 395785 w 2375221"/>
                <a:gd name="connsiteY4" fmla="*/ 1200300 h 1567079"/>
                <a:gd name="connsiteX5" fmla="*/ 450376 w 2375221"/>
                <a:gd name="connsiteY5" fmla="*/ 1186653 h 1567079"/>
                <a:gd name="connsiteX6" fmla="*/ 491319 w 2375221"/>
                <a:gd name="connsiteY6" fmla="*/ 1173005 h 1567079"/>
                <a:gd name="connsiteX7" fmla="*/ 545910 w 2375221"/>
                <a:gd name="connsiteY7" fmla="*/ 1159357 h 1567079"/>
                <a:gd name="connsiteX8" fmla="*/ 627797 w 2375221"/>
                <a:gd name="connsiteY8" fmla="*/ 1132062 h 1567079"/>
                <a:gd name="connsiteX9" fmla="*/ 750627 w 2375221"/>
                <a:gd name="connsiteY9" fmla="*/ 1063823 h 1567079"/>
                <a:gd name="connsiteX10" fmla="*/ 859809 w 2375221"/>
                <a:gd name="connsiteY10" fmla="*/ 1036527 h 1567079"/>
                <a:gd name="connsiteX11" fmla="*/ 900752 w 2375221"/>
                <a:gd name="connsiteY11" fmla="*/ 1009232 h 1567079"/>
                <a:gd name="connsiteX12" fmla="*/ 941695 w 2375221"/>
                <a:gd name="connsiteY12" fmla="*/ 968289 h 1567079"/>
                <a:gd name="connsiteX13" fmla="*/ 996286 w 2375221"/>
                <a:gd name="connsiteY13" fmla="*/ 954641 h 1567079"/>
                <a:gd name="connsiteX14" fmla="*/ 1091821 w 2375221"/>
                <a:gd name="connsiteY14" fmla="*/ 927345 h 1567079"/>
                <a:gd name="connsiteX15" fmla="*/ 1132764 w 2375221"/>
                <a:gd name="connsiteY15" fmla="*/ 900050 h 1567079"/>
                <a:gd name="connsiteX16" fmla="*/ 1173707 w 2375221"/>
                <a:gd name="connsiteY16" fmla="*/ 859106 h 1567079"/>
                <a:gd name="connsiteX17" fmla="*/ 1228298 w 2375221"/>
                <a:gd name="connsiteY17" fmla="*/ 831811 h 1567079"/>
                <a:gd name="connsiteX18" fmla="*/ 1351128 w 2375221"/>
                <a:gd name="connsiteY18" fmla="*/ 736277 h 1567079"/>
                <a:gd name="connsiteX19" fmla="*/ 1473958 w 2375221"/>
                <a:gd name="connsiteY19" fmla="*/ 654390 h 1567079"/>
                <a:gd name="connsiteX20" fmla="*/ 1610436 w 2375221"/>
                <a:gd name="connsiteY20" fmla="*/ 558856 h 1567079"/>
                <a:gd name="connsiteX21" fmla="*/ 1651379 w 2375221"/>
                <a:gd name="connsiteY21" fmla="*/ 531560 h 1567079"/>
                <a:gd name="connsiteX22" fmla="*/ 1678674 w 2375221"/>
                <a:gd name="connsiteY22" fmla="*/ 490617 h 1567079"/>
                <a:gd name="connsiteX23" fmla="*/ 1787857 w 2375221"/>
                <a:gd name="connsiteY23" fmla="*/ 463321 h 1567079"/>
                <a:gd name="connsiteX24" fmla="*/ 1883391 w 2375221"/>
                <a:gd name="connsiteY24" fmla="*/ 436026 h 1567079"/>
                <a:gd name="connsiteX25" fmla="*/ 1924334 w 2375221"/>
                <a:gd name="connsiteY25" fmla="*/ 422378 h 1567079"/>
                <a:gd name="connsiteX26" fmla="*/ 2006221 w 2375221"/>
                <a:gd name="connsiteY26" fmla="*/ 367787 h 1567079"/>
                <a:gd name="connsiteX27" fmla="*/ 2047164 w 2375221"/>
                <a:gd name="connsiteY27" fmla="*/ 340492 h 1567079"/>
                <a:gd name="connsiteX28" fmla="*/ 2074460 w 2375221"/>
                <a:gd name="connsiteY28" fmla="*/ 244957 h 1567079"/>
                <a:gd name="connsiteX29" fmla="*/ 2115403 w 2375221"/>
                <a:gd name="connsiteY29" fmla="*/ 204014 h 1567079"/>
                <a:gd name="connsiteX30" fmla="*/ 2142698 w 2375221"/>
                <a:gd name="connsiteY30" fmla="*/ 163071 h 1567079"/>
                <a:gd name="connsiteX31" fmla="*/ 2224585 w 2375221"/>
                <a:gd name="connsiteY31" fmla="*/ 122127 h 1567079"/>
                <a:gd name="connsiteX32" fmla="*/ 2251880 w 2375221"/>
                <a:gd name="connsiteY32" fmla="*/ 81184 h 1567079"/>
                <a:gd name="connsiteX33" fmla="*/ 2292824 w 2375221"/>
                <a:gd name="connsiteY33" fmla="*/ 67536 h 1567079"/>
                <a:gd name="connsiteX34" fmla="*/ 2320119 w 2375221"/>
                <a:gd name="connsiteY34" fmla="*/ 40241 h 1567079"/>
                <a:gd name="connsiteX35" fmla="*/ 2363435 w 2375221"/>
                <a:gd name="connsiteY35" fmla="*/ 0 h 1567079"/>
                <a:gd name="connsiteX36" fmla="*/ 2373844 w 2375221"/>
                <a:gd name="connsiteY36" fmla="*/ 1337010 h 1567079"/>
                <a:gd name="connsiteX37" fmla="*/ 2568 w 2375221"/>
                <a:gd name="connsiteY37" fmla="*/ 1380417 h 1567079"/>
                <a:gd name="connsiteX0" fmla="*/ 0 w 2375221"/>
                <a:gd name="connsiteY0" fmla="*/ 1282187 h 1606172"/>
                <a:gd name="connsiteX1" fmla="*/ 259307 w 2375221"/>
                <a:gd name="connsiteY1" fmla="*/ 1254892 h 1606172"/>
                <a:gd name="connsiteX2" fmla="*/ 300251 w 2375221"/>
                <a:gd name="connsiteY2" fmla="*/ 1241244 h 1606172"/>
                <a:gd name="connsiteX3" fmla="*/ 354842 w 2375221"/>
                <a:gd name="connsiteY3" fmla="*/ 1227596 h 1606172"/>
                <a:gd name="connsiteX4" fmla="*/ 395785 w 2375221"/>
                <a:gd name="connsiteY4" fmla="*/ 1200300 h 1606172"/>
                <a:gd name="connsiteX5" fmla="*/ 450376 w 2375221"/>
                <a:gd name="connsiteY5" fmla="*/ 1186653 h 1606172"/>
                <a:gd name="connsiteX6" fmla="*/ 491319 w 2375221"/>
                <a:gd name="connsiteY6" fmla="*/ 1173005 h 1606172"/>
                <a:gd name="connsiteX7" fmla="*/ 545910 w 2375221"/>
                <a:gd name="connsiteY7" fmla="*/ 1159357 h 1606172"/>
                <a:gd name="connsiteX8" fmla="*/ 627797 w 2375221"/>
                <a:gd name="connsiteY8" fmla="*/ 1132062 h 1606172"/>
                <a:gd name="connsiteX9" fmla="*/ 750627 w 2375221"/>
                <a:gd name="connsiteY9" fmla="*/ 1063823 h 1606172"/>
                <a:gd name="connsiteX10" fmla="*/ 859809 w 2375221"/>
                <a:gd name="connsiteY10" fmla="*/ 1036527 h 1606172"/>
                <a:gd name="connsiteX11" fmla="*/ 900752 w 2375221"/>
                <a:gd name="connsiteY11" fmla="*/ 1009232 h 1606172"/>
                <a:gd name="connsiteX12" fmla="*/ 941695 w 2375221"/>
                <a:gd name="connsiteY12" fmla="*/ 968289 h 1606172"/>
                <a:gd name="connsiteX13" fmla="*/ 996286 w 2375221"/>
                <a:gd name="connsiteY13" fmla="*/ 954641 h 1606172"/>
                <a:gd name="connsiteX14" fmla="*/ 1091821 w 2375221"/>
                <a:gd name="connsiteY14" fmla="*/ 927345 h 1606172"/>
                <a:gd name="connsiteX15" fmla="*/ 1132764 w 2375221"/>
                <a:gd name="connsiteY15" fmla="*/ 900050 h 1606172"/>
                <a:gd name="connsiteX16" fmla="*/ 1173707 w 2375221"/>
                <a:gd name="connsiteY16" fmla="*/ 859106 h 1606172"/>
                <a:gd name="connsiteX17" fmla="*/ 1228298 w 2375221"/>
                <a:gd name="connsiteY17" fmla="*/ 831811 h 1606172"/>
                <a:gd name="connsiteX18" fmla="*/ 1351128 w 2375221"/>
                <a:gd name="connsiteY18" fmla="*/ 736277 h 1606172"/>
                <a:gd name="connsiteX19" fmla="*/ 1473958 w 2375221"/>
                <a:gd name="connsiteY19" fmla="*/ 654390 h 1606172"/>
                <a:gd name="connsiteX20" fmla="*/ 1610436 w 2375221"/>
                <a:gd name="connsiteY20" fmla="*/ 558856 h 1606172"/>
                <a:gd name="connsiteX21" fmla="*/ 1651379 w 2375221"/>
                <a:gd name="connsiteY21" fmla="*/ 531560 h 1606172"/>
                <a:gd name="connsiteX22" fmla="*/ 1678674 w 2375221"/>
                <a:gd name="connsiteY22" fmla="*/ 490617 h 1606172"/>
                <a:gd name="connsiteX23" fmla="*/ 1787857 w 2375221"/>
                <a:gd name="connsiteY23" fmla="*/ 463321 h 1606172"/>
                <a:gd name="connsiteX24" fmla="*/ 1883391 w 2375221"/>
                <a:gd name="connsiteY24" fmla="*/ 436026 h 1606172"/>
                <a:gd name="connsiteX25" fmla="*/ 1924334 w 2375221"/>
                <a:gd name="connsiteY25" fmla="*/ 422378 h 1606172"/>
                <a:gd name="connsiteX26" fmla="*/ 2006221 w 2375221"/>
                <a:gd name="connsiteY26" fmla="*/ 367787 h 1606172"/>
                <a:gd name="connsiteX27" fmla="*/ 2047164 w 2375221"/>
                <a:gd name="connsiteY27" fmla="*/ 340492 h 1606172"/>
                <a:gd name="connsiteX28" fmla="*/ 2074460 w 2375221"/>
                <a:gd name="connsiteY28" fmla="*/ 244957 h 1606172"/>
                <a:gd name="connsiteX29" fmla="*/ 2115403 w 2375221"/>
                <a:gd name="connsiteY29" fmla="*/ 204014 h 1606172"/>
                <a:gd name="connsiteX30" fmla="*/ 2142698 w 2375221"/>
                <a:gd name="connsiteY30" fmla="*/ 163071 h 1606172"/>
                <a:gd name="connsiteX31" fmla="*/ 2224585 w 2375221"/>
                <a:gd name="connsiteY31" fmla="*/ 122127 h 1606172"/>
                <a:gd name="connsiteX32" fmla="*/ 2251880 w 2375221"/>
                <a:gd name="connsiteY32" fmla="*/ 81184 h 1606172"/>
                <a:gd name="connsiteX33" fmla="*/ 2292824 w 2375221"/>
                <a:gd name="connsiteY33" fmla="*/ 67536 h 1606172"/>
                <a:gd name="connsiteX34" fmla="*/ 2320119 w 2375221"/>
                <a:gd name="connsiteY34" fmla="*/ 40241 h 1606172"/>
                <a:gd name="connsiteX35" fmla="*/ 2363435 w 2375221"/>
                <a:gd name="connsiteY35" fmla="*/ 0 h 1606172"/>
                <a:gd name="connsiteX36" fmla="*/ 2373844 w 2375221"/>
                <a:gd name="connsiteY36" fmla="*/ 1376103 h 1606172"/>
                <a:gd name="connsiteX37" fmla="*/ 2568 w 2375221"/>
                <a:gd name="connsiteY37" fmla="*/ 1380417 h 1606172"/>
                <a:gd name="connsiteX0" fmla="*/ 0 w 2375221"/>
                <a:gd name="connsiteY0" fmla="*/ 1282187 h 1383337"/>
                <a:gd name="connsiteX1" fmla="*/ 259307 w 2375221"/>
                <a:gd name="connsiteY1" fmla="*/ 1254892 h 1383337"/>
                <a:gd name="connsiteX2" fmla="*/ 300251 w 2375221"/>
                <a:gd name="connsiteY2" fmla="*/ 1241244 h 1383337"/>
                <a:gd name="connsiteX3" fmla="*/ 354842 w 2375221"/>
                <a:gd name="connsiteY3" fmla="*/ 1227596 h 1383337"/>
                <a:gd name="connsiteX4" fmla="*/ 395785 w 2375221"/>
                <a:gd name="connsiteY4" fmla="*/ 1200300 h 1383337"/>
                <a:gd name="connsiteX5" fmla="*/ 450376 w 2375221"/>
                <a:gd name="connsiteY5" fmla="*/ 1186653 h 1383337"/>
                <a:gd name="connsiteX6" fmla="*/ 491319 w 2375221"/>
                <a:gd name="connsiteY6" fmla="*/ 1173005 h 1383337"/>
                <a:gd name="connsiteX7" fmla="*/ 545910 w 2375221"/>
                <a:gd name="connsiteY7" fmla="*/ 1159357 h 1383337"/>
                <a:gd name="connsiteX8" fmla="*/ 627797 w 2375221"/>
                <a:gd name="connsiteY8" fmla="*/ 1132062 h 1383337"/>
                <a:gd name="connsiteX9" fmla="*/ 750627 w 2375221"/>
                <a:gd name="connsiteY9" fmla="*/ 1063823 h 1383337"/>
                <a:gd name="connsiteX10" fmla="*/ 859809 w 2375221"/>
                <a:gd name="connsiteY10" fmla="*/ 1036527 h 1383337"/>
                <a:gd name="connsiteX11" fmla="*/ 900752 w 2375221"/>
                <a:gd name="connsiteY11" fmla="*/ 1009232 h 1383337"/>
                <a:gd name="connsiteX12" fmla="*/ 941695 w 2375221"/>
                <a:gd name="connsiteY12" fmla="*/ 968289 h 1383337"/>
                <a:gd name="connsiteX13" fmla="*/ 996286 w 2375221"/>
                <a:gd name="connsiteY13" fmla="*/ 954641 h 1383337"/>
                <a:gd name="connsiteX14" fmla="*/ 1091821 w 2375221"/>
                <a:gd name="connsiteY14" fmla="*/ 927345 h 1383337"/>
                <a:gd name="connsiteX15" fmla="*/ 1132764 w 2375221"/>
                <a:gd name="connsiteY15" fmla="*/ 900050 h 1383337"/>
                <a:gd name="connsiteX16" fmla="*/ 1173707 w 2375221"/>
                <a:gd name="connsiteY16" fmla="*/ 859106 h 1383337"/>
                <a:gd name="connsiteX17" fmla="*/ 1228298 w 2375221"/>
                <a:gd name="connsiteY17" fmla="*/ 831811 h 1383337"/>
                <a:gd name="connsiteX18" fmla="*/ 1351128 w 2375221"/>
                <a:gd name="connsiteY18" fmla="*/ 736277 h 1383337"/>
                <a:gd name="connsiteX19" fmla="*/ 1473958 w 2375221"/>
                <a:gd name="connsiteY19" fmla="*/ 654390 h 1383337"/>
                <a:gd name="connsiteX20" fmla="*/ 1610436 w 2375221"/>
                <a:gd name="connsiteY20" fmla="*/ 558856 h 1383337"/>
                <a:gd name="connsiteX21" fmla="*/ 1651379 w 2375221"/>
                <a:gd name="connsiteY21" fmla="*/ 531560 h 1383337"/>
                <a:gd name="connsiteX22" fmla="*/ 1678674 w 2375221"/>
                <a:gd name="connsiteY22" fmla="*/ 490617 h 1383337"/>
                <a:gd name="connsiteX23" fmla="*/ 1787857 w 2375221"/>
                <a:gd name="connsiteY23" fmla="*/ 463321 h 1383337"/>
                <a:gd name="connsiteX24" fmla="*/ 1883391 w 2375221"/>
                <a:gd name="connsiteY24" fmla="*/ 436026 h 1383337"/>
                <a:gd name="connsiteX25" fmla="*/ 1924334 w 2375221"/>
                <a:gd name="connsiteY25" fmla="*/ 422378 h 1383337"/>
                <a:gd name="connsiteX26" fmla="*/ 2006221 w 2375221"/>
                <a:gd name="connsiteY26" fmla="*/ 367787 h 1383337"/>
                <a:gd name="connsiteX27" fmla="*/ 2047164 w 2375221"/>
                <a:gd name="connsiteY27" fmla="*/ 340492 h 1383337"/>
                <a:gd name="connsiteX28" fmla="*/ 2074460 w 2375221"/>
                <a:gd name="connsiteY28" fmla="*/ 244957 h 1383337"/>
                <a:gd name="connsiteX29" fmla="*/ 2115403 w 2375221"/>
                <a:gd name="connsiteY29" fmla="*/ 204014 h 1383337"/>
                <a:gd name="connsiteX30" fmla="*/ 2142698 w 2375221"/>
                <a:gd name="connsiteY30" fmla="*/ 163071 h 1383337"/>
                <a:gd name="connsiteX31" fmla="*/ 2224585 w 2375221"/>
                <a:gd name="connsiteY31" fmla="*/ 122127 h 1383337"/>
                <a:gd name="connsiteX32" fmla="*/ 2251880 w 2375221"/>
                <a:gd name="connsiteY32" fmla="*/ 81184 h 1383337"/>
                <a:gd name="connsiteX33" fmla="*/ 2292824 w 2375221"/>
                <a:gd name="connsiteY33" fmla="*/ 67536 h 1383337"/>
                <a:gd name="connsiteX34" fmla="*/ 2320119 w 2375221"/>
                <a:gd name="connsiteY34" fmla="*/ 40241 h 1383337"/>
                <a:gd name="connsiteX35" fmla="*/ 2363435 w 2375221"/>
                <a:gd name="connsiteY35" fmla="*/ 0 h 1383337"/>
                <a:gd name="connsiteX36" fmla="*/ 2373844 w 2375221"/>
                <a:gd name="connsiteY36" fmla="*/ 1376103 h 1383337"/>
                <a:gd name="connsiteX37" fmla="*/ 2568 w 2375221"/>
                <a:gd name="connsiteY37" fmla="*/ 1380417 h 1383337"/>
                <a:gd name="connsiteX0" fmla="*/ 0 w 2375221"/>
                <a:gd name="connsiteY0" fmla="*/ 1282187 h 1383337"/>
                <a:gd name="connsiteX1" fmla="*/ 259307 w 2375221"/>
                <a:gd name="connsiteY1" fmla="*/ 1254892 h 1383337"/>
                <a:gd name="connsiteX2" fmla="*/ 300251 w 2375221"/>
                <a:gd name="connsiteY2" fmla="*/ 1241244 h 1383337"/>
                <a:gd name="connsiteX3" fmla="*/ 354842 w 2375221"/>
                <a:gd name="connsiteY3" fmla="*/ 1227596 h 1383337"/>
                <a:gd name="connsiteX4" fmla="*/ 395785 w 2375221"/>
                <a:gd name="connsiteY4" fmla="*/ 1200300 h 1383337"/>
                <a:gd name="connsiteX5" fmla="*/ 450376 w 2375221"/>
                <a:gd name="connsiteY5" fmla="*/ 1186653 h 1383337"/>
                <a:gd name="connsiteX6" fmla="*/ 491319 w 2375221"/>
                <a:gd name="connsiteY6" fmla="*/ 1173005 h 1383337"/>
                <a:gd name="connsiteX7" fmla="*/ 545910 w 2375221"/>
                <a:gd name="connsiteY7" fmla="*/ 1159357 h 1383337"/>
                <a:gd name="connsiteX8" fmla="*/ 627797 w 2375221"/>
                <a:gd name="connsiteY8" fmla="*/ 1132062 h 1383337"/>
                <a:gd name="connsiteX9" fmla="*/ 750627 w 2375221"/>
                <a:gd name="connsiteY9" fmla="*/ 1063823 h 1383337"/>
                <a:gd name="connsiteX10" fmla="*/ 859809 w 2375221"/>
                <a:gd name="connsiteY10" fmla="*/ 1036527 h 1383337"/>
                <a:gd name="connsiteX11" fmla="*/ 900752 w 2375221"/>
                <a:gd name="connsiteY11" fmla="*/ 1009232 h 1383337"/>
                <a:gd name="connsiteX12" fmla="*/ 941695 w 2375221"/>
                <a:gd name="connsiteY12" fmla="*/ 968289 h 1383337"/>
                <a:gd name="connsiteX13" fmla="*/ 996286 w 2375221"/>
                <a:gd name="connsiteY13" fmla="*/ 954641 h 1383337"/>
                <a:gd name="connsiteX14" fmla="*/ 1091821 w 2375221"/>
                <a:gd name="connsiteY14" fmla="*/ 927345 h 1383337"/>
                <a:gd name="connsiteX15" fmla="*/ 1132764 w 2375221"/>
                <a:gd name="connsiteY15" fmla="*/ 900050 h 1383337"/>
                <a:gd name="connsiteX16" fmla="*/ 1173707 w 2375221"/>
                <a:gd name="connsiteY16" fmla="*/ 859106 h 1383337"/>
                <a:gd name="connsiteX17" fmla="*/ 1228298 w 2375221"/>
                <a:gd name="connsiteY17" fmla="*/ 831811 h 1383337"/>
                <a:gd name="connsiteX18" fmla="*/ 1351128 w 2375221"/>
                <a:gd name="connsiteY18" fmla="*/ 736277 h 1383337"/>
                <a:gd name="connsiteX19" fmla="*/ 1473958 w 2375221"/>
                <a:gd name="connsiteY19" fmla="*/ 654390 h 1383337"/>
                <a:gd name="connsiteX20" fmla="*/ 1610436 w 2375221"/>
                <a:gd name="connsiteY20" fmla="*/ 558856 h 1383337"/>
                <a:gd name="connsiteX21" fmla="*/ 1651379 w 2375221"/>
                <a:gd name="connsiteY21" fmla="*/ 531560 h 1383337"/>
                <a:gd name="connsiteX22" fmla="*/ 1678674 w 2375221"/>
                <a:gd name="connsiteY22" fmla="*/ 490617 h 1383337"/>
                <a:gd name="connsiteX23" fmla="*/ 1787857 w 2375221"/>
                <a:gd name="connsiteY23" fmla="*/ 463321 h 1383337"/>
                <a:gd name="connsiteX24" fmla="*/ 1883391 w 2375221"/>
                <a:gd name="connsiteY24" fmla="*/ 436026 h 1383337"/>
                <a:gd name="connsiteX25" fmla="*/ 1924334 w 2375221"/>
                <a:gd name="connsiteY25" fmla="*/ 422378 h 1383337"/>
                <a:gd name="connsiteX26" fmla="*/ 2006221 w 2375221"/>
                <a:gd name="connsiteY26" fmla="*/ 367787 h 1383337"/>
                <a:gd name="connsiteX27" fmla="*/ 2047164 w 2375221"/>
                <a:gd name="connsiteY27" fmla="*/ 340492 h 1383337"/>
                <a:gd name="connsiteX28" fmla="*/ 2074460 w 2375221"/>
                <a:gd name="connsiteY28" fmla="*/ 244957 h 1383337"/>
                <a:gd name="connsiteX29" fmla="*/ 2115403 w 2375221"/>
                <a:gd name="connsiteY29" fmla="*/ 204014 h 1383337"/>
                <a:gd name="connsiteX30" fmla="*/ 2142698 w 2375221"/>
                <a:gd name="connsiteY30" fmla="*/ 163071 h 1383337"/>
                <a:gd name="connsiteX31" fmla="*/ 2224585 w 2375221"/>
                <a:gd name="connsiteY31" fmla="*/ 122127 h 1383337"/>
                <a:gd name="connsiteX32" fmla="*/ 2251880 w 2375221"/>
                <a:gd name="connsiteY32" fmla="*/ 81184 h 1383337"/>
                <a:gd name="connsiteX33" fmla="*/ 2292824 w 2375221"/>
                <a:gd name="connsiteY33" fmla="*/ 67536 h 1383337"/>
                <a:gd name="connsiteX34" fmla="*/ 2320119 w 2375221"/>
                <a:gd name="connsiteY34" fmla="*/ 40241 h 1383337"/>
                <a:gd name="connsiteX35" fmla="*/ 2363435 w 2375221"/>
                <a:gd name="connsiteY35" fmla="*/ 0 h 1383337"/>
                <a:gd name="connsiteX36" fmla="*/ 2373844 w 2375221"/>
                <a:gd name="connsiteY36" fmla="*/ 1376103 h 1383337"/>
                <a:gd name="connsiteX37" fmla="*/ 2568 w 2375221"/>
                <a:gd name="connsiteY37" fmla="*/ 1380417 h 1383337"/>
                <a:gd name="connsiteX38" fmla="*/ 0 w 2375221"/>
                <a:gd name="connsiteY38" fmla="*/ 1282187 h 1383337"/>
                <a:gd name="connsiteX0" fmla="*/ 0 w 2372389"/>
                <a:gd name="connsiteY0" fmla="*/ 1282187 h 1383337"/>
                <a:gd name="connsiteX1" fmla="*/ 259307 w 2372389"/>
                <a:gd name="connsiteY1" fmla="*/ 1254892 h 1383337"/>
                <a:gd name="connsiteX2" fmla="*/ 300251 w 2372389"/>
                <a:gd name="connsiteY2" fmla="*/ 1241244 h 1383337"/>
                <a:gd name="connsiteX3" fmla="*/ 354842 w 2372389"/>
                <a:gd name="connsiteY3" fmla="*/ 1227596 h 1383337"/>
                <a:gd name="connsiteX4" fmla="*/ 395785 w 2372389"/>
                <a:gd name="connsiteY4" fmla="*/ 1200300 h 1383337"/>
                <a:gd name="connsiteX5" fmla="*/ 450376 w 2372389"/>
                <a:gd name="connsiteY5" fmla="*/ 1186653 h 1383337"/>
                <a:gd name="connsiteX6" fmla="*/ 491319 w 2372389"/>
                <a:gd name="connsiteY6" fmla="*/ 1173005 h 1383337"/>
                <a:gd name="connsiteX7" fmla="*/ 545910 w 2372389"/>
                <a:gd name="connsiteY7" fmla="*/ 1159357 h 1383337"/>
                <a:gd name="connsiteX8" fmla="*/ 627797 w 2372389"/>
                <a:gd name="connsiteY8" fmla="*/ 1132062 h 1383337"/>
                <a:gd name="connsiteX9" fmla="*/ 750627 w 2372389"/>
                <a:gd name="connsiteY9" fmla="*/ 1063823 h 1383337"/>
                <a:gd name="connsiteX10" fmla="*/ 859809 w 2372389"/>
                <a:gd name="connsiteY10" fmla="*/ 1036527 h 1383337"/>
                <a:gd name="connsiteX11" fmla="*/ 900752 w 2372389"/>
                <a:gd name="connsiteY11" fmla="*/ 1009232 h 1383337"/>
                <a:gd name="connsiteX12" fmla="*/ 941695 w 2372389"/>
                <a:gd name="connsiteY12" fmla="*/ 968289 h 1383337"/>
                <a:gd name="connsiteX13" fmla="*/ 996286 w 2372389"/>
                <a:gd name="connsiteY13" fmla="*/ 954641 h 1383337"/>
                <a:gd name="connsiteX14" fmla="*/ 1091821 w 2372389"/>
                <a:gd name="connsiteY14" fmla="*/ 927345 h 1383337"/>
                <a:gd name="connsiteX15" fmla="*/ 1132764 w 2372389"/>
                <a:gd name="connsiteY15" fmla="*/ 900050 h 1383337"/>
                <a:gd name="connsiteX16" fmla="*/ 1173707 w 2372389"/>
                <a:gd name="connsiteY16" fmla="*/ 859106 h 1383337"/>
                <a:gd name="connsiteX17" fmla="*/ 1228298 w 2372389"/>
                <a:gd name="connsiteY17" fmla="*/ 831811 h 1383337"/>
                <a:gd name="connsiteX18" fmla="*/ 1351128 w 2372389"/>
                <a:gd name="connsiteY18" fmla="*/ 736277 h 1383337"/>
                <a:gd name="connsiteX19" fmla="*/ 1473958 w 2372389"/>
                <a:gd name="connsiteY19" fmla="*/ 654390 h 1383337"/>
                <a:gd name="connsiteX20" fmla="*/ 1610436 w 2372389"/>
                <a:gd name="connsiteY20" fmla="*/ 558856 h 1383337"/>
                <a:gd name="connsiteX21" fmla="*/ 1651379 w 2372389"/>
                <a:gd name="connsiteY21" fmla="*/ 531560 h 1383337"/>
                <a:gd name="connsiteX22" fmla="*/ 1678674 w 2372389"/>
                <a:gd name="connsiteY22" fmla="*/ 490617 h 1383337"/>
                <a:gd name="connsiteX23" fmla="*/ 1787857 w 2372389"/>
                <a:gd name="connsiteY23" fmla="*/ 463321 h 1383337"/>
                <a:gd name="connsiteX24" fmla="*/ 1883391 w 2372389"/>
                <a:gd name="connsiteY24" fmla="*/ 436026 h 1383337"/>
                <a:gd name="connsiteX25" fmla="*/ 1924334 w 2372389"/>
                <a:gd name="connsiteY25" fmla="*/ 422378 h 1383337"/>
                <a:gd name="connsiteX26" fmla="*/ 2006221 w 2372389"/>
                <a:gd name="connsiteY26" fmla="*/ 367787 h 1383337"/>
                <a:gd name="connsiteX27" fmla="*/ 2047164 w 2372389"/>
                <a:gd name="connsiteY27" fmla="*/ 340492 h 1383337"/>
                <a:gd name="connsiteX28" fmla="*/ 2074460 w 2372389"/>
                <a:gd name="connsiteY28" fmla="*/ 244957 h 1383337"/>
                <a:gd name="connsiteX29" fmla="*/ 2115403 w 2372389"/>
                <a:gd name="connsiteY29" fmla="*/ 204014 h 1383337"/>
                <a:gd name="connsiteX30" fmla="*/ 2142698 w 2372389"/>
                <a:gd name="connsiteY30" fmla="*/ 163071 h 1383337"/>
                <a:gd name="connsiteX31" fmla="*/ 2224585 w 2372389"/>
                <a:gd name="connsiteY31" fmla="*/ 122127 h 1383337"/>
                <a:gd name="connsiteX32" fmla="*/ 2251880 w 2372389"/>
                <a:gd name="connsiteY32" fmla="*/ 81184 h 1383337"/>
                <a:gd name="connsiteX33" fmla="*/ 2292824 w 2372389"/>
                <a:gd name="connsiteY33" fmla="*/ 67536 h 1383337"/>
                <a:gd name="connsiteX34" fmla="*/ 2320119 w 2372389"/>
                <a:gd name="connsiteY34" fmla="*/ 40241 h 1383337"/>
                <a:gd name="connsiteX35" fmla="*/ 2363435 w 2372389"/>
                <a:gd name="connsiteY35" fmla="*/ 0 h 1383337"/>
                <a:gd name="connsiteX36" fmla="*/ 2366156 w 2372389"/>
                <a:gd name="connsiteY36" fmla="*/ 1376103 h 1383337"/>
                <a:gd name="connsiteX37" fmla="*/ 2568 w 2372389"/>
                <a:gd name="connsiteY37" fmla="*/ 1380417 h 1383337"/>
                <a:gd name="connsiteX38" fmla="*/ 0 w 2372389"/>
                <a:gd name="connsiteY38" fmla="*/ 1282187 h 1383337"/>
                <a:gd name="connsiteX0" fmla="*/ 0 w 2372389"/>
                <a:gd name="connsiteY0" fmla="*/ 1282187 h 1386847"/>
                <a:gd name="connsiteX1" fmla="*/ 259307 w 2372389"/>
                <a:gd name="connsiteY1" fmla="*/ 1254892 h 1386847"/>
                <a:gd name="connsiteX2" fmla="*/ 300251 w 2372389"/>
                <a:gd name="connsiteY2" fmla="*/ 1241244 h 1386847"/>
                <a:gd name="connsiteX3" fmla="*/ 354842 w 2372389"/>
                <a:gd name="connsiteY3" fmla="*/ 1227596 h 1386847"/>
                <a:gd name="connsiteX4" fmla="*/ 395785 w 2372389"/>
                <a:gd name="connsiteY4" fmla="*/ 1200300 h 1386847"/>
                <a:gd name="connsiteX5" fmla="*/ 450376 w 2372389"/>
                <a:gd name="connsiteY5" fmla="*/ 1186653 h 1386847"/>
                <a:gd name="connsiteX6" fmla="*/ 491319 w 2372389"/>
                <a:gd name="connsiteY6" fmla="*/ 1173005 h 1386847"/>
                <a:gd name="connsiteX7" fmla="*/ 545910 w 2372389"/>
                <a:gd name="connsiteY7" fmla="*/ 1159357 h 1386847"/>
                <a:gd name="connsiteX8" fmla="*/ 627797 w 2372389"/>
                <a:gd name="connsiteY8" fmla="*/ 1132062 h 1386847"/>
                <a:gd name="connsiteX9" fmla="*/ 750627 w 2372389"/>
                <a:gd name="connsiteY9" fmla="*/ 1063823 h 1386847"/>
                <a:gd name="connsiteX10" fmla="*/ 859809 w 2372389"/>
                <a:gd name="connsiteY10" fmla="*/ 1036527 h 1386847"/>
                <a:gd name="connsiteX11" fmla="*/ 900752 w 2372389"/>
                <a:gd name="connsiteY11" fmla="*/ 1009232 h 1386847"/>
                <a:gd name="connsiteX12" fmla="*/ 941695 w 2372389"/>
                <a:gd name="connsiteY12" fmla="*/ 968289 h 1386847"/>
                <a:gd name="connsiteX13" fmla="*/ 996286 w 2372389"/>
                <a:gd name="connsiteY13" fmla="*/ 954641 h 1386847"/>
                <a:gd name="connsiteX14" fmla="*/ 1091821 w 2372389"/>
                <a:gd name="connsiteY14" fmla="*/ 927345 h 1386847"/>
                <a:gd name="connsiteX15" fmla="*/ 1132764 w 2372389"/>
                <a:gd name="connsiteY15" fmla="*/ 900050 h 1386847"/>
                <a:gd name="connsiteX16" fmla="*/ 1173707 w 2372389"/>
                <a:gd name="connsiteY16" fmla="*/ 859106 h 1386847"/>
                <a:gd name="connsiteX17" fmla="*/ 1228298 w 2372389"/>
                <a:gd name="connsiteY17" fmla="*/ 831811 h 1386847"/>
                <a:gd name="connsiteX18" fmla="*/ 1351128 w 2372389"/>
                <a:gd name="connsiteY18" fmla="*/ 736277 h 1386847"/>
                <a:gd name="connsiteX19" fmla="*/ 1473958 w 2372389"/>
                <a:gd name="connsiteY19" fmla="*/ 654390 h 1386847"/>
                <a:gd name="connsiteX20" fmla="*/ 1610436 w 2372389"/>
                <a:gd name="connsiteY20" fmla="*/ 558856 h 1386847"/>
                <a:gd name="connsiteX21" fmla="*/ 1651379 w 2372389"/>
                <a:gd name="connsiteY21" fmla="*/ 531560 h 1386847"/>
                <a:gd name="connsiteX22" fmla="*/ 1678674 w 2372389"/>
                <a:gd name="connsiteY22" fmla="*/ 490617 h 1386847"/>
                <a:gd name="connsiteX23" fmla="*/ 1787857 w 2372389"/>
                <a:gd name="connsiteY23" fmla="*/ 463321 h 1386847"/>
                <a:gd name="connsiteX24" fmla="*/ 1883391 w 2372389"/>
                <a:gd name="connsiteY24" fmla="*/ 436026 h 1386847"/>
                <a:gd name="connsiteX25" fmla="*/ 1924334 w 2372389"/>
                <a:gd name="connsiteY25" fmla="*/ 422378 h 1386847"/>
                <a:gd name="connsiteX26" fmla="*/ 2006221 w 2372389"/>
                <a:gd name="connsiteY26" fmla="*/ 367787 h 1386847"/>
                <a:gd name="connsiteX27" fmla="*/ 2047164 w 2372389"/>
                <a:gd name="connsiteY27" fmla="*/ 340492 h 1386847"/>
                <a:gd name="connsiteX28" fmla="*/ 2074460 w 2372389"/>
                <a:gd name="connsiteY28" fmla="*/ 244957 h 1386847"/>
                <a:gd name="connsiteX29" fmla="*/ 2115403 w 2372389"/>
                <a:gd name="connsiteY29" fmla="*/ 204014 h 1386847"/>
                <a:gd name="connsiteX30" fmla="*/ 2142698 w 2372389"/>
                <a:gd name="connsiteY30" fmla="*/ 163071 h 1386847"/>
                <a:gd name="connsiteX31" fmla="*/ 2224585 w 2372389"/>
                <a:gd name="connsiteY31" fmla="*/ 122127 h 1386847"/>
                <a:gd name="connsiteX32" fmla="*/ 2251880 w 2372389"/>
                <a:gd name="connsiteY32" fmla="*/ 81184 h 1386847"/>
                <a:gd name="connsiteX33" fmla="*/ 2292824 w 2372389"/>
                <a:gd name="connsiteY33" fmla="*/ 67536 h 1386847"/>
                <a:gd name="connsiteX34" fmla="*/ 2320119 w 2372389"/>
                <a:gd name="connsiteY34" fmla="*/ 40241 h 1386847"/>
                <a:gd name="connsiteX35" fmla="*/ 2363435 w 2372389"/>
                <a:gd name="connsiteY35" fmla="*/ 0 h 1386847"/>
                <a:gd name="connsiteX36" fmla="*/ 2346591 w 2372389"/>
                <a:gd name="connsiteY36" fmla="*/ 1379613 h 1386847"/>
                <a:gd name="connsiteX37" fmla="*/ 2568 w 2372389"/>
                <a:gd name="connsiteY37" fmla="*/ 1380417 h 1386847"/>
                <a:gd name="connsiteX38" fmla="*/ 0 w 2372389"/>
                <a:gd name="connsiteY38" fmla="*/ 1282187 h 1386847"/>
                <a:gd name="connsiteX0" fmla="*/ 0 w 2355545"/>
                <a:gd name="connsiteY0" fmla="*/ 1275169 h 1379829"/>
                <a:gd name="connsiteX1" fmla="*/ 259307 w 2355545"/>
                <a:gd name="connsiteY1" fmla="*/ 1247874 h 1379829"/>
                <a:gd name="connsiteX2" fmla="*/ 300251 w 2355545"/>
                <a:gd name="connsiteY2" fmla="*/ 1234226 h 1379829"/>
                <a:gd name="connsiteX3" fmla="*/ 354842 w 2355545"/>
                <a:gd name="connsiteY3" fmla="*/ 1220578 h 1379829"/>
                <a:gd name="connsiteX4" fmla="*/ 395785 w 2355545"/>
                <a:gd name="connsiteY4" fmla="*/ 1193282 h 1379829"/>
                <a:gd name="connsiteX5" fmla="*/ 450376 w 2355545"/>
                <a:gd name="connsiteY5" fmla="*/ 1179635 h 1379829"/>
                <a:gd name="connsiteX6" fmla="*/ 491319 w 2355545"/>
                <a:gd name="connsiteY6" fmla="*/ 1165987 h 1379829"/>
                <a:gd name="connsiteX7" fmla="*/ 545910 w 2355545"/>
                <a:gd name="connsiteY7" fmla="*/ 1152339 h 1379829"/>
                <a:gd name="connsiteX8" fmla="*/ 627797 w 2355545"/>
                <a:gd name="connsiteY8" fmla="*/ 1125044 h 1379829"/>
                <a:gd name="connsiteX9" fmla="*/ 750627 w 2355545"/>
                <a:gd name="connsiteY9" fmla="*/ 1056805 h 1379829"/>
                <a:gd name="connsiteX10" fmla="*/ 859809 w 2355545"/>
                <a:gd name="connsiteY10" fmla="*/ 1029509 h 1379829"/>
                <a:gd name="connsiteX11" fmla="*/ 900752 w 2355545"/>
                <a:gd name="connsiteY11" fmla="*/ 1002214 h 1379829"/>
                <a:gd name="connsiteX12" fmla="*/ 941695 w 2355545"/>
                <a:gd name="connsiteY12" fmla="*/ 961271 h 1379829"/>
                <a:gd name="connsiteX13" fmla="*/ 996286 w 2355545"/>
                <a:gd name="connsiteY13" fmla="*/ 947623 h 1379829"/>
                <a:gd name="connsiteX14" fmla="*/ 1091821 w 2355545"/>
                <a:gd name="connsiteY14" fmla="*/ 920327 h 1379829"/>
                <a:gd name="connsiteX15" fmla="*/ 1132764 w 2355545"/>
                <a:gd name="connsiteY15" fmla="*/ 893032 h 1379829"/>
                <a:gd name="connsiteX16" fmla="*/ 1173707 w 2355545"/>
                <a:gd name="connsiteY16" fmla="*/ 852088 h 1379829"/>
                <a:gd name="connsiteX17" fmla="*/ 1228298 w 2355545"/>
                <a:gd name="connsiteY17" fmla="*/ 824793 h 1379829"/>
                <a:gd name="connsiteX18" fmla="*/ 1351128 w 2355545"/>
                <a:gd name="connsiteY18" fmla="*/ 729259 h 1379829"/>
                <a:gd name="connsiteX19" fmla="*/ 1473958 w 2355545"/>
                <a:gd name="connsiteY19" fmla="*/ 647372 h 1379829"/>
                <a:gd name="connsiteX20" fmla="*/ 1610436 w 2355545"/>
                <a:gd name="connsiteY20" fmla="*/ 551838 h 1379829"/>
                <a:gd name="connsiteX21" fmla="*/ 1651379 w 2355545"/>
                <a:gd name="connsiteY21" fmla="*/ 524542 h 1379829"/>
                <a:gd name="connsiteX22" fmla="*/ 1678674 w 2355545"/>
                <a:gd name="connsiteY22" fmla="*/ 483599 h 1379829"/>
                <a:gd name="connsiteX23" fmla="*/ 1787857 w 2355545"/>
                <a:gd name="connsiteY23" fmla="*/ 456303 h 1379829"/>
                <a:gd name="connsiteX24" fmla="*/ 1883391 w 2355545"/>
                <a:gd name="connsiteY24" fmla="*/ 429008 h 1379829"/>
                <a:gd name="connsiteX25" fmla="*/ 1924334 w 2355545"/>
                <a:gd name="connsiteY25" fmla="*/ 415360 h 1379829"/>
                <a:gd name="connsiteX26" fmla="*/ 2006221 w 2355545"/>
                <a:gd name="connsiteY26" fmla="*/ 360769 h 1379829"/>
                <a:gd name="connsiteX27" fmla="*/ 2047164 w 2355545"/>
                <a:gd name="connsiteY27" fmla="*/ 333474 h 1379829"/>
                <a:gd name="connsiteX28" fmla="*/ 2074460 w 2355545"/>
                <a:gd name="connsiteY28" fmla="*/ 237939 h 1379829"/>
                <a:gd name="connsiteX29" fmla="*/ 2115403 w 2355545"/>
                <a:gd name="connsiteY29" fmla="*/ 196996 h 1379829"/>
                <a:gd name="connsiteX30" fmla="*/ 2142698 w 2355545"/>
                <a:gd name="connsiteY30" fmla="*/ 156053 h 1379829"/>
                <a:gd name="connsiteX31" fmla="*/ 2224585 w 2355545"/>
                <a:gd name="connsiteY31" fmla="*/ 115109 h 1379829"/>
                <a:gd name="connsiteX32" fmla="*/ 2251880 w 2355545"/>
                <a:gd name="connsiteY32" fmla="*/ 74166 h 1379829"/>
                <a:gd name="connsiteX33" fmla="*/ 2292824 w 2355545"/>
                <a:gd name="connsiteY33" fmla="*/ 60518 h 1379829"/>
                <a:gd name="connsiteX34" fmla="*/ 2320119 w 2355545"/>
                <a:gd name="connsiteY34" fmla="*/ 33223 h 1379829"/>
                <a:gd name="connsiteX35" fmla="*/ 2346591 w 2355545"/>
                <a:gd name="connsiteY35" fmla="*/ 0 h 1379829"/>
                <a:gd name="connsiteX36" fmla="*/ 2346591 w 2355545"/>
                <a:gd name="connsiteY36" fmla="*/ 1372595 h 1379829"/>
                <a:gd name="connsiteX37" fmla="*/ 2568 w 2355545"/>
                <a:gd name="connsiteY37" fmla="*/ 1373399 h 1379829"/>
                <a:gd name="connsiteX38" fmla="*/ 0 w 2355545"/>
                <a:gd name="connsiteY38" fmla="*/ 1275169 h 1379829"/>
                <a:gd name="connsiteX0" fmla="*/ 0 w 2347968"/>
                <a:gd name="connsiteY0" fmla="*/ 1275169 h 1379829"/>
                <a:gd name="connsiteX1" fmla="*/ 259307 w 2347968"/>
                <a:gd name="connsiteY1" fmla="*/ 1247874 h 1379829"/>
                <a:gd name="connsiteX2" fmla="*/ 300251 w 2347968"/>
                <a:gd name="connsiteY2" fmla="*/ 1234226 h 1379829"/>
                <a:gd name="connsiteX3" fmla="*/ 354842 w 2347968"/>
                <a:gd name="connsiteY3" fmla="*/ 1220578 h 1379829"/>
                <a:gd name="connsiteX4" fmla="*/ 395785 w 2347968"/>
                <a:gd name="connsiteY4" fmla="*/ 1193282 h 1379829"/>
                <a:gd name="connsiteX5" fmla="*/ 450376 w 2347968"/>
                <a:gd name="connsiteY5" fmla="*/ 1179635 h 1379829"/>
                <a:gd name="connsiteX6" fmla="*/ 491319 w 2347968"/>
                <a:gd name="connsiteY6" fmla="*/ 1165987 h 1379829"/>
                <a:gd name="connsiteX7" fmla="*/ 545910 w 2347968"/>
                <a:gd name="connsiteY7" fmla="*/ 1152339 h 1379829"/>
                <a:gd name="connsiteX8" fmla="*/ 627797 w 2347968"/>
                <a:gd name="connsiteY8" fmla="*/ 1125044 h 1379829"/>
                <a:gd name="connsiteX9" fmla="*/ 750627 w 2347968"/>
                <a:gd name="connsiteY9" fmla="*/ 1056805 h 1379829"/>
                <a:gd name="connsiteX10" fmla="*/ 859809 w 2347968"/>
                <a:gd name="connsiteY10" fmla="*/ 1029509 h 1379829"/>
                <a:gd name="connsiteX11" fmla="*/ 900752 w 2347968"/>
                <a:gd name="connsiteY11" fmla="*/ 1002214 h 1379829"/>
                <a:gd name="connsiteX12" fmla="*/ 941695 w 2347968"/>
                <a:gd name="connsiteY12" fmla="*/ 961271 h 1379829"/>
                <a:gd name="connsiteX13" fmla="*/ 996286 w 2347968"/>
                <a:gd name="connsiteY13" fmla="*/ 947623 h 1379829"/>
                <a:gd name="connsiteX14" fmla="*/ 1091821 w 2347968"/>
                <a:gd name="connsiteY14" fmla="*/ 920327 h 1379829"/>
                <a:gd name="connsiteX15" fmla="*/ 1132764 w 2347968"/>
                <a:gd name="connsiteY15" fmla="*/ 893032 h 1379829"/>
                <a:gd name="connsiteX16" fmla="*/ 1173707 w 2347968"/>
                <a:gd name="connsiteY16" fmla="*/ 852088 h 1379829"/>
                <a:gd name="connsiteX17" fmla="*/ 1228298 w 2347968"/>
                <a:gd name="connsiteY17" fmla="*/ 824793 h 1379829"/>
                <a:gd name="connsiteX18" fmla="*/ 1351128 w 2347968"/>
                <a:gd name="connsiteY18" fmla="*/ 729259 h 1379829"/>
                <a:gd name="connsiteX19" fmla="*/ 1473958 w 2347968"/>
                <a:gd name="connsiteY19" fmla="*/ 647372 h 1379829"/>
                <a:gd name="connsiteX20" fmla="*/ 1610436 w 2347968"/>
                <a:gd name="connsiteY20" fmla="*/ 551838 h 1379829"/>
                <a:gd name="connsiteX21" fmla="*/ 1651379 w 2347968"/>
                <a:gd name="connsiteY21" fmla="*/ 524542 h 1379829"/>
                <a:gd name="connsiteX22" fmla="*/ 1678674 w 2347968"/>
                <a:gd name="connsiteY22" fmla="*/ 483599 h 1379829"/>
                <a:gd name="connsiteX23" fmla="*/ 1787857 w 2347968"/>
                <a:gd name="connsiteY23" fmla="*/ 456303 h 1379829"/>
                <a:gd name="connsiteX24" fmla="*/ 1883391 w 2347968"/>
                <a:gd name="connsiteY24" fmla="*/ 429008 h 1379829"/>
                <a:gd name="connsiteX25" fmla="*/ 1924334 w 2347968"/>
                <a:gd name="connsiteY25" fmla="*/ 415360 h 1379829"/>
                <a:gd name="connsiteX26" fmla="*/ 2006221 w 2347968"/>
                <a:gd name="connsiteY26" fmla="*/ 360769 h 1379829"/>
                <a:gd name="connsiteX27" fmla="*/ 2047164 w 2347968"/>
                <a:gd name="connsiteY27" fmla="*/ 333474 h 1379829"/>
                <a:gd name="connsiteX28" fmla="*/ 2074460 w 2347968"/>
                <a:gd name="connsiteY28" fmla="*/ 237939 h 1379829"/>
                <a:gd name="connsiteX29" fmla="*/ 2115403 w 2347968"/>
                <a:gd name="connsiteY29" fmla="*/ 196996 h 1379829"/>
                <a:gd name="connsiteX30" fmla="*/ 2142698 w 2347968"/>
                <a:gd name="connsiteY30" fmla="*/ 156053 h 1379829"/>
                <a:gd name="connsiteX31" fmla="*/ 2224585 w 2347968"/>
                <a:gd name="connsiteY31" fmla="*/ 115109 h 1379829"/>
                <a:gd name="connsiteX32" fmla="*/ 2251880 w 2347968"/>
                <a:gd name="connsiteY32" fmla="*/ 74166 h 1379829"/>
                <a:gd name="connsiteX33" fmla="*/ 2292824 w 2347968"/>
                <a:gd name="connsiteY33" fmla="*/ 60518 h 1379829"/>
                <a:gd name="connsiteX34" fmla="*/ 2320119 w 2347968"/>
                <a:gd name="connsiteY34" fmla="*/ 33223 h 1379829"/>
                <a:gd name="connsiteX35" fmla="*/ 2346591 w 2347968"/>
                <a:gd name="connsiteY35" fmla="*/ 0 h 1379829"/>
                <a:gd name="connsiteX36" fmla="*/ 2346591 w 2347968"/>
                <a:gd name="connsiteY36" fmla="*/ 1372595 h 1379829"/>
                <a:gd name="connsiteX37" fmla="*/ 2568 w 2347968"/>
                <a:gd name="connsiteY37" fmla="*/ 1373399 h 1379829"/>
                <a:gd name="connsiteX38" fmla="*/ 0 w 2347968"/>
                <a:gd name="connsiteY38" fmla="*/ 1275169 h 13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7968" h="1379829">
                  <a:moveTo>
                    <a:pt x="0" y="1275169"/>
                  </a:moveTo>
                  <a:cubicBezTo>
                    <a:pt x="89935" y="1268251"/>
                    <a:pt x="172599" y="1267142"/>
                    <a:pt x="259307" y="1247874"/>
                  </a:cubicBezTo>
                  <a:cubicBezTo>
                    <a:pt x="273351" y="1244753"/>
                    <a:pt x="286418" y="1238178"/>
                    <a:pt x="300251" y="1234226"/>
                  </a:cubicBezTo>
                  <a:cubicBezTo>
                    <a:pt x="318286" y="1229073"/>
                    <a:pt x="336645" y="1225127"/>
                    <a:pt x="354842" y="1220578"/>
                  </a:cubicBezTo>
                  <a:cubicBezTo>
                    <a:pt x="368490" y="1211479"/>
                    <a:pt x="380709" y="1199743"/>
                    <a:pt x="395785" y="1193282"/>
                  </a:cubicBezTo>
                  <a:cubicBezTo>
                    <a:pt x="413025" y="1185893"/>
                    <a:pt x="432341" y="1184788"/>
                    <a:pt x="450376" y="1179635"/>
                  </a:cubicBezTo>
                  <a:cubicBezTo>
                    <a:pt x="464208" y="1175683"/>
                    <a:pt x="477487" y="1169939"/>
                    <a:pt x="491319" y="1165987"/>
                  </a:cubicBezTo>
                  <a:cubicBezTo>
                    <a:pt x="509354" y="1160834"/>
                    <a:pt x="527944" y="1157729"/>
                    <a:pt x="545910" y="1152339"/>
                  </a:cubicBezTo>
                  <a:cubicBezTo>
                    <a:pt x="573469" y="1144071"/>
                    <a:pt x="627797" y="1125044"/>
                    <a:pt x="627797" y="1125044"/>
                  </a:cubicBezTo>
                  <a:cubicBezTo>
                    <a:pt x="696373" y="1079326"/>
                    <a:pt x="689648" y="1073436"/>
                    <a:pt x="750627" y="1056805"/>
                  </a:cubicBezTo>
                  <a:cubicBezTo>
                    <a:pt x="786819" y="1046934"/>
                    <a:pt x="859809" y="1029509"/>
                    <a:pt x="859809" y="1029509"/>
                  </a:cubicBezTo>
                  <a:cubicBezTo>
                    <a:pt x="873457" y="1020411"/>
                    <a:pt x="888151" y="1012715"/>
                    <a:pt x="900752" y="1002214"/>
                  </a:cubicBezTo>
                  <a:cubicBezTo>
                    <a:pt x="915579" y="989858"/>
                    <a:pt x="924937" y="970847"/>
                    <a:pt x="941695" y="961271"/>
                  </a:cubicBezTo>
                  <a:cubicBezTo>
                    <a:pt x="957981" y="951965"/>
                    <a:pt x="978251" y="952776"/>
                    <a:pt x="996286" y="947623"/>
                  </a:cubicBezTo>
                  <a:cubicBezTo>
                    <a:pt x="1133341" y="908464"/>
                    <a:pt x="921163" y="962992"/>
                    <a:pt x="1091821" y="920327"/>
                  </a:cubicBezTo>
                  <a:cubicBezTo>
                    <a:pt x="1105469" y="911229"/>
                    <a:pt x="1120163" y="903533"/>
                    <a:pt x="1132764" y="893032"/>
                  </a:cubicBezTo>
                  <a:cubicBezTo>
                    <a:pt x="1147591" y="880676"/>
                    <a:pt x="1158001" y="863306"/>
                    <a:pt x="1173707" y="852088"/>
                  </a:cubicBezTo>
                  <a:cubicBezTo>
                    <a:pt x="1190262" y="840263"/>
                    <a:pt x="1210852" y="835260"/>
                    <a:pt x="1228298" y="824793"/>
                  </a:cubicBezTo>
                  <a:cubicBezTo>
                    <a:pt x="1425787" y="706301"/>
                    <a:pt x="1228423" y="824696"/>
                    <a:pt x="1351128" y="729259"/>
                  </a:cubicBezTo>
                  <a:cubicBezTo>
                    <a:pt x="1473850" y="633809"/>
                    <a:pt x="1392126" y="708746"/>
                    <a:pt x="1473958" y="647372"/>
                  </a:cubicBezTo>
                  <a:cubicBezTo>
                    <a:pt x="1554799" y="586742"/>
                    <a:pt x="1509615" y="619052"/>
                    <a:pt x="1610436" y="551838"/>
                  </a:cubicBezTo>
                  <a:lnTo>
                    <a:pt x="1651379" y="524542"/>
                  </a:lnTo>
                  <a:cubicBezTo>
                    <a:pt x="1660477" y="510894"/>
                    <a:pt x="1664003" y="490934"/>
                    <a:pt x="1678674" y="483599"/>
                  </a:cubicBezTo>
                  <a:cubicBezTo>
                    <a:pt x="1712228" y="466822"/>
                    <a:pt x="1752268" y="468166"/>
                    <a:pt x="1787857" y="456303"/>
                  </a:cubicBezTo>
                  <a:cubicBezTo>
                    <a:pt x="1886044" y="423576"/>
                    <a:pt x="1763407" y="463290"/>
                    <a:pt x="1883391" y="429008"/>
                  </a:cubicBezTo>
                  <a:cubicBezTo>
                    <a:pt x="1897223" y="425056"/>
                    <a:pt x="1911758" y="422346"/>
                    <a:pt x="1924334" y="415360"/>
                  </a:cubicBezTo>
                  <a:cubicBezTo>
                    <a:pt x="1953011" y="399428"/>
                    <a:pt x="1978925" y="378966"/>
                    <a:pt x="2006221" y="360769"/>
                  </a:cubicBezTo>
                  <a:lnTo>
                    <a:pt x="2047164" y="333474"/>
                  </a:lnTo>
                  <a:cubicBezTo>
                    <a:pt x="2048984" y="326193"/>
                    <a:pt x="2066628" y="249688"/>
                    <a:pt x="2074460" y="237939"/>
                  </a:cubicBezTo>
                  <a:cubicBezTo>
                    <a:pt x="2085166" y="221880"/>
                    <a:pt x="2103047" y="211823"/>
                    <a:pt x="2115403" y="196996"/>
                  </a:cubicBezTo>
                  <a:cubicBezTo>
                    <a:pt x="2125904" y="184395"/>
                    <a:pt x="2131100" y="167651"/>
                    <a:pt x="2142698" y="156053"/>
                  </a:cubicBezTo>
                  <a:cubicBezTo>
                    <a:pt x="2169155" y="129596"/>
                    <a:pt x="2191285" y="126209"/>
                    <a:pt x="2224585" y="115109"/>
                  </a:cubicBezTo>
                  <a:cubicBezTo>
                    <a:pt x="2233683" y="101461"/>
                    <a:pt x="2239072" y="84412"/>
                    <a:pt x="2251880" y="74166"/>
                  </a:cubicBezTo>
                  <a:cubicBezTo>
                    <a:pt x="2263114" y="65179"/>
                    <a:pt x="2280488" y="67920"/>
                    <a:pt x="2292824" y="60518"/>
                  </a:cubicBezTo>
                  <a:cubicBezTo>
                    <a:pt x="2303857" y="53898"/>
                    <a:pt x="2311021" y="42321"/>
                    <a:pt x="2320119" y="33223"/>
                  </a:cubicBezTo>
                  <a:lnTo>
                    <a:pt x="2346591" y="0"/>
                  </a:lnTo>
                  <a:cubicBezTo>
                    <a:pt x="2346072" y="251219"/>
                    <a:pt x="2347968" y="1052610"/>
                    <a:pt x="2346591" y="1372595"/>
                  </a:cubicBezTo>
                  <a:cubicBezTo>
                    <a:pt x="1949643" y="1379829"/>
                    <a:pt x="2787" y="1364861"/>
                    <a:pt x="2568" y="1373399"/>
                  </a:cubicBezTo>
                  <a:lnTo>
                    <a:pt x="0" y="1275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alpha val="12000"/>
                  </a:schemeClr>
                </a:gs>
                <a:gs pos="100000">
                  <a:schemeClr val="accent1">
                    <a:lumMod val="75000"/>
                    <a:alpha val="56000"/>
                  </a:schemeClr>
                </a:gs>
              </a:gsLst>
              <a:lin ang="0" scaled="1"/>
              <a:tileRect/>
            </a:gradFill>
            <a:ln w="222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48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Connector 7"/>
            <p:cNvCxnSpPr>
              <a:stCxn id="7" idx="36"/>
              <a:endCxn id="7" idx="35"/>
            </p:cNvCxnSpPr>
            <p:nvPr/>
          </p:nvCxnSpPr>
          <p:spPr bwMode="auto">
            <a:xfrm flipV="1">
              <a:off x="4219574" y="4666495"/>
              <a:ext cx="0" cy="1077342"/>
            </a:xfrm>
            <a:prstGeom prst="line">
              <a:avLst/>
            </a:prstGeom>
            <a:gradFill>
              <a:gsLst>
                <a:gs pos="0">
                  <a:schemeClr val="accent1">
                    <a:lumMod val="75000"/>
                    <a:alpha val="18000"/>
                  </a:schemeClr>
                </a:gs>
                <a:gs pos="100000">
                  <a:schemeClr val="accent1">
                    <a:lumMod val="75000"/>
                    <a:alpha val="56000"/>
                  </a:schemeClr>
                </a:gs>
              </a:gsLst>
              <a:lin ang="5400000" scaled="0"/>
            </a:gradFill>
            <a:ln w="222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Rectangle 98"/>
          <p:cNvSpPr>
            <a:spLocks noChangeArrowheads="1"/>
          </p:cNvSpPr>
          <p:nvPr/>
        </p:nvSpPr>
        <p:spPr bwMode="auto">
          <a:xfrm rot="16200000">
            <a:off x="680954" y="3418323"/>
            <a:ext cx="4163343" cy="42672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1432" tIns="45717" rIns="91432" bIns="45717"/>
          <a:lstStyle/>
          <a:p>
            <a:pPr algn="ctr"/>
            <a:r>
              <a:rPr lang="en-US" sz="2400" b="1" kern="0" dirty="0" smtClean="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j-lt"/>
                <a:cs typeface="Arial" pitchFamily="34" charset="0"/>
              </a:rPr>
              <a:t>Application Workload</a:t>
            </a:r>
            <a:endParaRPr lang="en-US" sz="2400" b="1" kern="0" dirty="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+mj-lt"/>
              <a:cs typeface="Arial" pitchFamily="34" charset="0"/>
            </a:endParaRPr>
          </a:p>
        </p:txBody>
      </p:sp>
      <p:sp>
        <p:nvSpPr>
          <p:cNvPr id="10" name="Rectangle 98"/>
          <p:cNvSpPr>
            <a:spLocks noChangeArrowheads="1"/>
          </p:cNvSpPr>
          <p:nvPr/>
        </p:nvSpPr>
        <p:spPr bwMode="auto">
          <a:xfrm>
            <a:off x="5153719" y="5850596"/>
            <a:ext cx="2481910" cy="41995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1432" tIns="45717" rIns="91432" bIns="45717"/>
          <a:lstStyle/>
          <a:p>
            <a:pPr algn="ctr"/>
            <a:r>
              <a:rPr lang="en-US" sz="2400" b="1" kern="0" dirty="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j-lt"/>
                <a:cs typeface="Arial" pitchFamily="34" charset="0"/>
              </a:rPr>
              <a:t>Time</a:t>
            </a:r>
          </a:p>
        </p:txBody>
      </p:sp>
      <p:grpSp>
        <p:nvGrpSpPr>
          <p:cNvPr id="11" name="Group 67"/>
          <p:cNvGrpSpPr/>
          <p:nvPr/>
        </p:nvGrpSpPr>
        <p:grpSpPr>
          <a:xfrm>
            <a:off x="4728245" y="3433526"/>
            <a:ext cx="2075090" cy="2237047"/>
            <a:chOff x="4219575" y="3511367"/>
            <a:chExt cx="2766066" cy="2237047"/>
          </a:xfrm>
        </p:grpSpPr>
        <p:sp>
          <p:nvSpPr>
            <p:cNvPr id="12" name="Freeform 11"/>
            <p:cNvSpPr/>
            <p:nvPr/>
          </p:nvSpPr>
          <p:spPr bwMode="auto">
            <a:xfrm>
              <a:off x="4219575" y="3511367"/>
              <a:ext cx="2766066" cy="2237047"/>
            </a:xfrm>
            <a:custGeom>
              <a:avLst/>
              <a:gdLst>
                <a:gd name="connsiteX0" fmla="*/ 0 w 3070747"/>
                <a:gd name="connsiteY0" fmla="*/ 1419367 h 1419367"/>
                <a:gd name="connsiteX1" fmla="*/ 40944 w 3070747"/>
                <a:gd name="connsiteY1" fmla="*/ 1405719 h 1419367"/>
                <a:gd name="connsiteX2" fmla="*/ 122830 w 3070747"/>
                <a:gd name="connsiteY2" fmla="*/ 1351128 h 1419367"/>
                <a:gd name="connsiteX3" fmla="*/ 163773 w 3070747"/>
                <a:gd name="connsiteY3" fmla="*/ 1323833 h 1419367"/>
                <a:gd name="connsiteX4" fmla="*/ 218364 w 3070747"/>
                <a:gd name="connsiteY4" fmla="*/ 1296537 h 1419367"/>
                <a:gd name="connsiteX5" fmla="*/ 259308 w 3070747"/>
                <a:gd name="connsiteY5" fmla="*/ 1255594 h 1419367"/>
                <a:gd name="connsiteX6" fmla="*/ 300251 w 3070747"/>
                <a:gd name="connsiteY6" fmla="*/ 1241946 h 1419367"/>
                <a:gd name="connsiteX7" fmla="*/ 341194 w 3070747"/>
                <a:gd name="connsiteY7" fmla="*/ 1214651 h 1419367"/>
                <a:gd name="connsiteX8" fmla="*/ 395785 w 3070747"/>
                <a:gd name="connsiteY8" fmla="*/ 1201003 h 1419367"/>
                <a:gd name="connsiteX9" fmla="*/ 477672 w 3070747"/>
                <a:gd name="connsiteY9" fmla="*/ 1173707 h 1419367"/>
                <a:gd name="connsiteX10" fmla="*/ 532263 w 3070747"/>
                <a:gd name="connsiteY10" fmla="*/ 1160060 h 1419367"/>
                <a:gd name="connsiteX11" fmla="*/ 600502 w 3070747"/>
                <a:gd name="connsiteY11" fmla="*/ 1146412 h 1419367"/>
                <a:gd name="connsiteX12" fmla="*/ 709684 w 3070747"/>
                <a:gd name="connsiteY12" fmla="*/ 1119116 h 1419367"/>
                <a:gd name="connsiteX13" fmla="*/ 805218 w 3070747"/>
                <a:gd name="connsiteY13" fmla="*/ 1091821 h 1419367"/>
                <a:gd name="connsiteX14" fmla="*/ 846161 w 3070747"/>
                <a:gd name="connsiteY14" fmla="*/ 1050877 h 1419367"/>
                <a:gd name="connsiteX15" fmla="*/ 928048 w 3070747"/>
                <a:gd name="connsiteY15" fmla="*/ 1023582 h 1419367"/>
                <a:gd name="connsiteX16" fmla="*/ 1037230 w 3070747"/>
                <a:gd name="connsiteY16" fmla="*/ 996286 h 1419367"/>
                <a:gd name="connsiteX17" fmla="*/ 1105469 w 3070747"/>
                <a:gd name="connsiteY17" fmla="*/ 982639 h 1419367"/>
                <a:gd name="connsiteX18" fmla="*/ 1255594 w 3070747"/>
                <a:gd name="connsiteY18" fmla="*/ 941695 h 1419367"/>
                <a:gd name="connsiteX19" fmla="*/ 1364776 w 3070747"/>
                <a:gd name="connsiteY19" fmla="*/ 928048 h 1419367"/>
                <a:gd name="connsiteX20" fmla="*/ 1555845 w 3070747"/>
                <a:gd name="connsiteY20" fmla="*/ 900752 h 1419367"/>
                <a:gd name="connsiteX21" fmla="*/ 1610436 w 3070747"/>
                <a:gd name="connsiteY21" fmla="*/ 887104 h 1419367"/>
                <a:gd name="connsiteX22" fmla="*/ 1678675 w 3070747"/>
                <a:gd name="connsiteY22" fmla="*/ 873457 h 1419367"/>
                <a:gd name="connsiteX23" fmla="*/ 1828800 w 3070747"/>
                <a:gd name="connsiteY23" fmla="*/ 832513 h 1419367"/>
                <a:gd name="connsiteX24" fmla="*/ 2238233 w 3070747"/>
                <a:gd name="connsiteY24" fmla="*/ 818866 h 1419367"/>
                <a:gd name="connsiteX25" fmla="*/ 2279176 w 3070747"/>
                <a:gd name="connsiteY25" fmla="*/ 791570 h 1419367"/>
                <a:gd name="connsiteX26" fmla="*/ 2306472 w 3070747"/>
                <a:gd name="connsiteY26" fmla="*/ 750627 h 1419367"/>
                <a:gd name="connsiteX27" fmla="*/ 2429302 w 3070747"/>
                <a:gd name="connsiteY27" fmla="*/ 682388 h 1419367"/>
                <a:gd name="connsiteX28" fmla="*/ 2497541 w 3070747"/>
                <a:gd name="connsiteY28" fmla="*/ 614149 h 1419367"/>
                <a:gd name="connsiteX29" fmla="*/ 2524836 w 3070747"/>
                <a:gd name="connsiteY29" fmla="*/ 573206 h 1419367"/>
                <a:gd name="connsiteX30" fmla="*/ 2565779 w 3070747"/>
                <a:gd name="connsiteY30" fmla="*/ 532263 h 1419367"/>
                <a:gd name="connsiteX31" fmla="*/ 2593075 w 3070747"/>
                <a:gd name="connsiteY31" fmla="*/ 450376 h 1419367"/>
                <a:gd name="connsiteX32" fmla="*/ 2634018 w 3070747"/>
                <a:gd name="connsiteY32" fmla="*/ 368489 h 1419367"/>
                <a:gd name="connsiteX33" fmla="*/ 2674961 w 3070747"/>
                <a:gd name="connsiteY33" fmla="*/ 354842 h 1419367"/>
                <a:gd name="connsiteX34" fmla="*/ 2715905 w 3070747"/>
                <a:gd name="connsiteY34" fmla="*/ 327546 h 1419367"/>
                <a:gd name="connsiteX35" fmla="*/ 2797791 w 3070747"/>
                <a:gd name="connsiteY35" fmla="*/ 300251 h 1419367"/>
                <a:gd name="connsiteX36" fmla="*/ 2838735 w 3070747"/>
                <a:gd name="connsiteY36" fmla="*/ 286603 h 1419367"/>
                <a:gd name="connsiteX37" fmla="*/ 2975212 w 3070747"/>
                <a:gd name="connsiteY37" fmla="*/ 272955 h 1419367"/>
                <a:gd name="connsiteX38" fmla="*/ 3002508 w 3070747"/>
                <a:gd name="connsiteY38" fmla="*/ 232012 h 1419367"/>
                <a:gd name="connsiteX39" fmla="*/ 3029803 w 3070747"/>
                <a:gd name="connsiteY39" fmla="*/ 136477 h 1419367"/>
                <a:gd name="connsiteX40" fmla="*/ 3057099 w 3070747"/>
                <a:gd name="connsiteY40" fmla="*/ 54591 h 1419367"/>
                <a:gd name="connsiteX41" fmla="*/ 3070747 w 3070747"/>
                <a:gd name="connsiteY41" fmla="*/ 0 h 1419367"/>
                <a:gd name="connsiteX42" fmla="*/ 3070747 w 3070747"/>
                <a:gd name="connsiteY42" fmla="*/ 0 h 1419367"/>
                <a:gd name="connsiteX0" fmla="*/ 0 w 3165564"/>
                <a:gd name="connsiteY0" fmla="*/ 1419367 h 1419367"/>
                <a:gd name="connsiteX1" fmla="*/ 40944 w 3165564"/>
                <a:gd name="connsiteY1" fmla="*/ 1405719 h 1419367"/>
                <a:gd name="connsiteX2" fmla="*/ 122830 w 3165564"/>
                <a:gd name="connsiteY2" fmla="*/ 1351128 h 1419367"/>
                <a:gd name="connsiteX3" fmla="*/ 163773 w 3165564"/>
                <a:gd name="connsiteY3" fmla="*/ 1323833 h 1419367"/>
                <a:gd name="connsiteX4" fmla="*/ 218364 w 3165564"/>
                <a:gd name="connsiteY4" fmla="*/ 1296537 h 1419367"/>
                <a:gd name="connsiteX5" fmla="*/ 259308 w 3165564"/>
                <a:gd name="connsiteY5" fmla="*/ 1255594 h 1419367"/>
                <a:gd name="connsiteX6" fmla="*/ 300251 w 3165564"/>
                <a:gd name="connsiteY6" fmla="*/ 1241946 h 1419367"/>
                <a:gd name="connsiteX7" fmla="*/ 341194 w 3165564"/>
                <a:gd name="connsiteY7" fmla="*/ 1214651 h 1419367"/>
                <a:gd name="connsiteX8" fmla="*/ 395785 w 3165564"/>
                <a:gd name="connsiteY8" fmla="*/ 1201003 h 1419367"/>
                <a:gd name="connsiteX9" fmla="*/ 477672 w 3165564"/>
                <a:gd name="connsiteY9" fmla="*/ 1173707 h 1419367"/>
                <a:gd name="connsiteX10" fmla="*/ 532263 w 3165564"/>
                <a:gd name="connsiteY10" fmla="*/ 1160060 h 1419367"/>
                <a:gd name="connsiteX11" fmla="*/ 600502 w 3165564"/>
                <a:gd name="connsiteY11" fmla="*/ 1146412 h 1419367"/>
                <a:gd name="connsiteX12" fmla="*/ 709684 w 3165564"/>
                <a:gd name="connsiteY12" fmla="*/ 1119116 h 1419367"/>
                <a:gd name="connsiteX13" fmla="*/ 805218 w 3165564"/>
                <a:gd name="connsiteY13" fmla="*/ 1091821 h 1419367"/>
                <a:gd name="connsiteX14" fmla="*/ 846161 w 3165564"/>
                <a:gd name="connsiteY14" fmla="*/ 1050877 h 1419367"/>
                <a:gd name="connsiteX15" fmla="*/ 928048 w 3165564"/>
                <a:gd name="connsiteY15" fmla="*/ 1023582 h 1419367"/>
                <a:gd name="connsiteX16" fmla="*/ 1037230 w 3165564"/>
                <a:gd name="connsiteY16" fmla="*/ 996286 h 1419367"/>
                <a:gd name="connsiteX17" fmla="*/ 1105469 w 3165564"/>
                <a:gd name="connsiteY17" fmla="*/ 982639 h 1419367"/>
                <a:gd name="connsiteX18" fmla="*/ 1255594 w 3165564"/>
                <a:gd name="connsiteY18" fmla="*/ 941695 h 1419367"/>
                <a:gd name="connsiteX19" fmla="*/ 1364776 w 3165564"/>
                <a:gd name="connsiteY19" fmla="*/ 928048 h 1419367"/>
                <a:gd name="connsiteX20" fmla="*/ 1555845 w 3165564"/>
                <a:gd name="connsiteY20" fmla="*/ 900752 h 1419367"/>
                <a:gd name="connsiteX21" fmla="*/ 1610436 w 3165564"/>
                <a:gd name="connsiteY21" fmla="*/ 887104 h 1419367"/>
                <a:gd name="connsiteX22" fmla="*/ 1678675 w 3165564"/>
                <a:gd name="connsiteY22" fmla="*/ 873457 h 1419367"/>
                <a:gd name="connsiteX23" fmla="*/ 1828800 w 3165564"/>
                <a:gd name="connsiteY23" fmla="*/ 832513 h 1419367"/>
                <a:gd name="connsiteX24" fmla="*/ 2238233 w 3165564"/>
                <a:gd name="connsiteY24" fmla="*/ 818866 h 1419367"/>
                <a:gd name="connsiteX25" fmla="*/ 2279176 w 3165564"/>
                <a:gd name="connsiteY25" fmla="*/ 791570 h 1419367"/>
                <a:gd name="connsiteX26" fmla="*/ 2306472 w 3165564"/>
                <a:gd name="connsiteY26" fmla="*/ 750627 h 1419367"/>
                <a:gd name="connsiteX27" fmla="*/ 2429302 w 3165564"/>
                <a:gd name="connsiteY27" fmla="*/ 682388 h 1419367"/>
                <a:gd name="connsiteX28" fmla="*/ 2497541 w 3165564"/>
                <a:gd name="connsiteY28" fmla="*/ 614149 h 1419367"/>
                <a:gd name="connsiteX29" fmla="*/ 2524836 w 3165564"/>
                <a:gd name="connsiteY29" fmla="*/ 573206 h 1419367"/>
                <a:gd name="connsiteX30" fmla="*/ 2565779 w 3165564"/>
                <a:gd name="connsiteY30" fmla="*/ 532263 h 1419367"/>
                <a:gd name="connsiteX31" fmla="*/ 2593075 w 3165564"/>
                <a:gd name="connsiteY31" fmla="*/ 450376 h 1419367"/>
                <a:gd name="connsiteX32" fmla="*/ 2634018 w 3165564"/>
                <a:gd name="connsiteY32" fmla="*/ 368489 h 1419367"/>
                <a:gd name="connsiteX33" fmla="*/ 2674961 w 3165564"/>
                <a:gd name="connsiteY33" fmla="*/ 354842 h 1419367"/>
                <a:gd name="connsiteX34" fmla="*/ 2715905 w 3165564"/>
                <a:gd name="connsiteY34" fmla="*/ 327546 h 1419367"/>
                <a:gd name="connsiteX35" fmla="*/ 2797791 w 3165564"/>
                <a:gd name="connsiteY35" fmla="*/ 300251 h 1419367"/>
                <a:gd name="connsiteX36" fmla="*/ 2838735 w 3165564"/>
                <a:gd name="connsiteY36" fmla="*/ 286603 h 1419367"/>
                <a:gd name="connsiteX37" fmla="*/ 2975212 w 3165564"/>
                <a:gd name="connsiteY37" fmla="*/ 272955 h 1419367"/>
                <a:gd name="connsiteX38" fmla="*/ 3002508 w 3165564"/>
                <a:gd name="connsiteY38" fmla="*/ 232012 h 1419367"/>
                <a:gd name="connsiteX39" fmla="*/ 3029803 w 3165564"/>
                <a:gd name="connsiteY39" fmla="*/ 136477 h 1419367"/>
                <a:gd name="connsiteX40" fmla="*/ 3165564 w 3165564"/>
                <a:gd name="connsiteY40" fmla="*/ 103471 h 1419367"/>
                <a:gd name="connsiteX41" fmla="*/ 3070747 w 3165564"/>
                <a:gd name="connsiteY41" fmla="*/ 0 h 1419367"/>
                <a:gd name="connsiteX42" fmla="*/ 3070747 w 3165564"/>
                <a:gd name="connsiteY42" fmla="*/ 0 h 1419367"/>
                <a:gd name="connsiteX0" fmla="*/ 0 w 3154717"/>
                <a:gd name="connsiteY0" fmla="*/ 1458467 h 1458467"/>
                <a:gd name="connsiteX1" fmla="*/ 40944 w 3154717"/>
                <a:gd name="connsiteY1" fmla="*/ 1444819 h 1458467"/>
                <a:gd name="connsiteX2" fmla="*/ 122830 w 3154717"/>
                <a:gd name="connsiteY2" fmla="*/ 1390228 h 1458467"/>
                <a:gd name="connsiteX3" fmla="*/ 163773 w 3154717"/>
                <a:gd name="connsiteY3" fmla="*/ 1362933 h 1458467"/>
                <a:gd name="connsiteX4" fmla="*/ 218364 w 3154717"/>
                <a:gd name="connsiteY4" fmla="*/ 1335637 h 1458467"/>
                <a:gd name="connsiteX5" fmla="*/ 259308 w 3154717"/>
                <a:gd name="connsiteY5" fmla="*/ 1294694 h 1458467"/>
                <a:gd name="connsiteX6" fmla="*/ 300251 w 3154717"/>
                <a:gd name="connsiteY6" fmla="*/ 1281046 h 1458467"/>
                <a:gd name="connsiteX7" fmla="*/ 341194 w 3154717"/>
                <a:gd name="connsiteY7" fmla="*/ 1253751 h 1458467"/>
                <a:gd name="connsiteX8" fmla="*/ 395785 w 3154717"/>
                <a:gd name="connsiteY8" fmla="*/ 1240103 h 1458467"/>
                <a:gd name="connsiteX9" fmla="*/ 477672 w 3154717"/>
                <a:gd name="connsiteY9" fmla="*/ 1212807 h 1458467"/>
                <a:gd name="connsiteX10" fmla="*/ 532263 w 3154717"/>
                <a:gd name="connsiteY10" fmla="*/ 1199160 h 1458467"/>
                <a:gd name="connsiteX11" fmla="*/ 600502 w 3154717"/>
                <a:gd name="connsiteY11" fmla="*/ 1185512 h 1458467"/>
                <a:gd name="connsiteX12" fmla="*/ 709684 w 3154717"/>
                <a:gd name="connsiteY12" fmla="*/ 1158216 h 1458467"/>
                <a:gd name="connsiteX13" fmla="*/ 805218 w 3154717"/>
                <a:gd name="connsiteY13" fmla="*/ 1130921 h 1458467"/>
                <a:gd name="connsiteX14" fmla="*/ 846161 w 3154717"/>
                <a:gd name="connsiteY14" fmla="*/ 1089977 h 1458467"/>
                <a:gd name="connsiteX15" fmla="*/ 928048 w 3154717"/>
                <a:gd name="connsiteY15" fmla="*/ 1062682 h 1458467"/>
                <a:gd name="connsiteX16" fmla="*/ 1037230 w 3154717"/>
                <a:gd name="connsiteY16" fmla="*/ 1035386 h 1458467"/>
                <a:gd name="connsiteX17" fmla="*/ 1105469 w 3154717"/>
                <a:gd name="connsiteY17" fmla="*/ 1021739 h 1458467"/>
                <a:gd name="connsiteX18" fmla="*/ 1255594 w 3154717"/>
                <a:gd name="connsiteY18" fmla="*/ 980795 h 1458467"/>
                <a:gd name="connsiteX19" fmla="*/ 1364776 w 3154717"/>
                <a:gd name="connsiteY19" fmla="*/ 967148 h 1458467"/>
                <a:gd name="connsiteX20" fmla="*/ 1555845 w 3154717"/>
                <a:gd name="connsiteY20" fmla="*/ 939852 h 1458467"/>
                <a:gd name="connsiteX21" fmla="*/ 1610436 w 3154717"/>
                <a:gd name="connsiteY21" fmla="*/ 926204 h 1458467"/>
                <a:gd name="connsiteX22" fmla="*/ 1678675 w 3154717"/>
                <a:gd name="connsiteY22" fmla="*/ 912557 h 1458467"/>
                <a:gd name="connsiteX23" fmla="*/ 1828800 w 3154717"/>
                <a:gd name="connsiteY23" fmla="*/ 871613 h 1458467"/>
                <a:gd name="connsiteX24" fmla="*/ 2238233 w 3154717"/>
                <a:gd name="connsiteY24" fmla="*/ 857966 h 1458467"/>
                <a:gd name="connsiteX25" fmla="*/ 2279176 w 3154717"/>
                <a:gd name="connsiteY25" fmla="*/ 830670 h 1458467"/>
                <a:gd name="connsiteX26" fmla="*/ 2306472 w 3154717"/>
                <a:gd name="connsiteY26" fmla="*/ 789727 h 1458467"/>
                <a:gd name="connsiteX27" fmla="*/ 2429302 w 3154717"/>
                <a:gd name="connsiteY27" fmla="*/ 721488 h 1458467"/>
                <a:gd name="connsiteX28" fmla="*/ 2497541 w 3154717"/>
                <a:gd name="connsiteY28" fmla="*/ 653249 h 1458467"/>
                <a:gd name="connsiteX29" fmla="*/ 2524836 w 3154717"/>
                <a:gd name="connsiteY29" fmla="*/ 612306 h 1458467"/>
                <a:gd name="connsiteX30" fmla="*/ 2565779 w 3154717"/>
                <a:gd name="connsiteY30" fmla="*/ 571363 h 1458467"/>
                <a:gd name="connsiteX31" fmla="*/ 2593075 w 3154717"/>
                <a:gd name="connsiteY31" fmla="*/ 489476 h 1458467"/>
                <a:gd name="connsiteX32" fmla="*/ 2634018 w 3154717"/>
                <a:gd name="connsiteY32" fmla="*/ 407589 h 1458467"/>
                <a:gd name="connsiteX33" fmla="*/ 2674961 w 3154717"/>
                <a:gd name="connsiteY33" fmla="*/ 393942 h 1458467"/>
                <a:gd name="connsiteX34" fmla="*/ 2715905 w 3154717"/>
                <a:gd name="connsiteY34" fmla="*/ 366646 h 1458467"/>
                <a:gd name="connsiteX35" fmla="*/ 2797791 w 3154717"/>
                <a:gd name="connsiteY35" fmla="*/ 339351 h 1458467"/>
                <a:gd name="connsiteX36" fmla="*/ 2838735 w 3154717"/>
                <a:gd name="connsiteY36" fmla="*/ 325703 h 1458467"/>
                <a:gd name="connsiteX37" fmla="*/ 2975212 w 3154717"/>
                <a:gd name="connsiteY37" fmla="*/ 312055 h 1458467"/>
                <a:gd name="connsiteX38" fmla="*/ 3002508 w 3154717"/>
                <a:gd name="connsiteY38" fmla="*/ 271112 h 1458467"/>
                <a:gd name="connsiteX39" fmla="*/ 3029803 w 3154717"/>
                <a:gd name="connsiteY39" fmla="*/ 175577 h 1458467"/>
                <a:gd name="connsiteX40" fmla="*/ 3154717 w 3154717"/>
                <a:gd name="connsiteY40" fmla="*/ 0 h 1458467"/>
                <a:gd name="connsiteX41" fmla="*/ 3070747 w 3154717"/>
                <a:gd name="connsiteY41" fmla="*/ 39100 h 1458467"/>
                <a:gd name="connsiteX42" fmla="*/ 3070747 w 3154717"/>
                <a:gd name="connsiteY42" fmla="*/ 39100 h 1458467"/>
                <a:gd name="connsiteX0" fmla="*/ 0 w 3070747"/>
                <a:gd name="connsiteY0" fmla="*/ 1419367 h 1419367"/>
                <a:gd name="connsiteX1" fmla="*/ 40944 w 3070747"/>
                <a:gd name="connsiteY1" fmla="*/ 1405719 h 1419367"/>
                <a:gd name="connsiteX2" fmla="*/ 122830 w 3070747"/>
                <a:gd name="connsiteY2" fmla="*/ 1351128 h 1419367"/>
                <a:gd name="connsiteX3" fmla="*/ 163773 w 3070747"/>
                <a:gd name="connsiteY3" fmla="*/ 1323833 h 1419367"/>
                <a:gd name="connsiteX4" fmla="*/ 218364 w 3070747"/>
                <a:gd name="connsiteY4" fmla="*/ 1296537 h 1419367"/>
                <a:gd name="connsiteX5" fmla="*/ 259308 w 3070747"/>
                <a:gd name="connsiteY5" fmla="*/ 1255594 h 1419367"/>
                <a:gd name="connsiteX6" fmla="*/ 300251 w 3070747"/>
                <a:gd name="connsiteY6" fmla="*/ 1241946 h 1419367"/>
                <a:gd name="connsiteX7" fmla="*/ 341194 w 3070747"/>
                <a:gd name="connsiteY7" fmla="*/ 1214651 h 1419367"/>
                <a:gd name="connsiteX8" fmla="*/ 395785 w 3070747"/>
                <a:gd name="connsiteY8" fmla="*/ 1201003 h 1419367"/>
                <a:gd name="connsiteX9" fmla="*/ 477672 w 3070747"/>
                <a:gd name="connsiteY9" fmla="*/ 1173707 h 1419367"/>
                <a:gd name="connsiteX10" fmla="*/ 532263 w 3070747"/>
                <a:gd name="connsiteY10" fmla="*/ 1160060 h 1419367"/>
                <a:gd name="connsiteX11" fmla="*/ 600502 w 3070747"/>
                <a:gd name="connsiteY11" fmla="*/ 1146412 h 1419367"/>
                <a:gd name="connsiteX12" fmla="*/ 709684 w 3070747"/>
                <a:gd name="connsiteY12" fmla="*/ 1119116 h 1419367"/>
                <a:gd name="connsiteX13" fmla="*/ 805218 w 3070747"/>
                <a:gd name="connsiteY13" fmla="*/ 1091821 h 1419367"/>
                <a:gd name="connsiteX14" fmla="*/ 846161 w 3070747"/>
                <a:gd name="connsiteY14" fmla="*/ 1050877 h 1419367"/>
                <a:gd name="connsiteX15" fmla="*/ 928048 w 3070747"/>
                <a:gd name="connsiteY15" fmla="*/ 1023582 h 1419367"/>
                <a:gd name="connsiteX16" fmla="*/ 1037230 w 3070747"/>
                <a:gd name="connsiteY16" fmla="*/ 996286 h 1419367"/>
                <a:gd name="connsiteX17" fmla="*/ 1105469 w 3070747"/>
                <a:gd name="connsiteY17" fmla="*/ 982639 h 1419367"/>
                <a:gd name="connsiteX18" fmla="*/ 1255594 w 3070747"/>
                <a:gd name="connsiteY18" fmla="*/ 941695 h 1419367"/>
                <a:gd name="connsiteX19" fmla="*/ 1364776 w 3070747"/>
                <a:gd name="connsiteY19" fmla="*/ 928048 h 1419367"/>
                <a:gd name="connsiteX20" fmla="*/ 1555845 w 3070747"/>
                <a:gd name="connsiteY20" fmla="*/ 900752 h 1419367"/>
                <a:gd name="connsiteX21" fmla="*/ 1610436 w 3070747"/>
                <a:gd name="connsiteY21" fmla="*/ 887104 h 1419367"/>
                <a:gd name="connsiteX22" fmla="*/ 1678675 w 3070747"/>
                <a:gd name="connsiteY22" fmla="*/ 873457 h 1419367"/>
                <a:gd name="connsiteX23" fmla="*/ 1828800 w 3070747"/>
                <a:gd name="connsiteY23" fmla="*/ 832513 h 1419367"/>
                <a:gd name="connsiteX24" fmla="*/ 2238233 w 3070747"/>
                <a:gd name="connsiteY24" fmla="*/ 818866 h 1419367"/>
                <a:gd name="connsiteX25" fmla="*/ 2279176 w 3070747"/>
                <a:gd name="connsiteY25" fmla="*/ 791570 h 1419367"/>
                <a:gd name="connsiteX26" fmla="*/ 2306472 w 3070747"/>
                <a:gd name="connsiteY26" fmla="*/ 750627 h 1419367"/>
                <a:gd name="connsiteX27" fmla="*/ 2429302 w 3070747"/>
                <a:gd name="connsiteY27" fmla="*/ 682388 h 1419367"/>
                <a:gd name="connsiteX28" fmla="*/ 2497541 w 3070747"/>
                <a:gd name="connsiteY28" fmla="*/ 614149 h 1419367"/>
                <a:gd name="connsiteX29" fmla="*/ 2524836 w 3070747"/>
                <a:gd name="connsiteY29" fmla="*/ 573206 h 1419367"/>
                <a:gd name="connsiteX30" fmla="*/ 2565779 w 3070747"/>
                <a:gd name="connsiteY30" fmla="*/ 532263 h 1419367"/>
                <a:gd name="connsiteX31" fmla="*/ 2593075 w 3070747"/>
                <a:gd name="connsiteY31" fmla="*/ 450376 h 1419367"/>
                <a:gd name="connsiteX32" fmla="*/ 2634018 w 3070747"/>
                <a:gd name="connsiteY32" fmla="*/ 368489 h 1419367"/>
                <a:gd name="connsiteX33" fmla="*/ 2674961 w 3070747"/>
                <a:gd name="connsiteY33" fmla="*/ 354842 h 1419367"/>
                <a:gd name="connsiteX34" fmla="*/ 2715905 w 3070747"/>
                <a:gd name="connsiteY34" fmla="*/ 327546 h 1419367"/>
                <a:gd name="connsiteX35" fmla="*/ 2797791 w 3070747"/>
                <a:gd name="connsiteY35" fmla="*/ 300251 h 1419367"/>
                <a:gd name="connsiteX36" fmla="*/ 2838735 w 3070747"/>
                <a:gd name="connsiteY36" fmla="*/ 286603 h 1419367"/>
                <a:gd name="connsiteX37" fmla="*/ 2975212 w 3070747"/>
                <a:gd name="connsiteY37" fmla="*/ 272955 h 1419367"/>
                <a:gd name="connsiteX38" fmla="*/ 3002508 w 3070747"/>
                <a:gd name="connsiteY38" fmla="*/ 232012 h 1419367"/>
                <a:gd name="connsiteX39" fmla="*/ 3029803 w 3070747"/>
                <a:gd name="connsiteY39" fmla="*/ 136477 h 1419367"/>
                <a:gd name="connsiteX40" fmla="*/ 2836553 w 3070747"/>
                <a:gd name="connsiteY40" fmla="*/ 168644 h 1419367"/>
                <a:gd name="connsiteX41" fmla="*/ 3070747 w 3070747"/>
                <a:gd name="connsiteY41" fmla="*/ 0 h 1419367"/>
                <a:gd name="connsiteX42" fmla="*/ 3070747 w 3070747"/>
                <a:gd name="connsiteY42" fmla="*/ 0 h 1419367"/>
                <a:gd name="connsiteX0" fmla="*/ 0 w 3211752"/>
                <a:gd name="connsiteY0" fmla="*/ 1557863 h 1557863"/>
                <a:gd name="connsiteX1" fmla="*/ 40944 w 3211752"/>
                <a:gd name="connsiteY1" fmla="*/ 1544215 h 1557863"/>
                <a:gd name="connsiteX2" fmla="*/ 122830 w 3211752"/>
                <a:gd name="connsiteY2" fmla="*/ 1489624 h 1557863"/>
                <a:gd name="connsiteX3" fmla="*/ 163773 w 3211752"/>
                <a:gd name="connsiteY3" fmla="*/ 1462329 h 1557863"/>
                <a:gd name="connsiteX4" fmla="*/ 218364 w 3211752"/>
                <a:gd name="connsiteY4" fmla="*/ 1435033 h 1557863"/>
                <a:gd name="connsiteX5" fmla="*/ 259308 w 3211752"/>
                <a:gd name="connsiteY5" fmla="*/ 1394090 h 1557863"/>
                <a:gd name="connsiteX6" fmla="*/ 300251 w 3211752"/>
                <a:gd name="connsiteY6" fmla="*/ 1380442 h 1557863"/>
                <a:gd name="connsiteX7" fmla="*/ 341194 w 3211752"/>
                <a:gd name="connsiteY7" fmla="*/ 1353147 h 1557863"/>
                <a:gd name="connsiteX8" fmla="*/ 395785 w 3211752"/>
                <a:gd name="connsiteY8" fmla="*/ 1339499 h 1557863"/>
                <a:gd name="connsiteX9" fmla="*/ 477672 w 3211752"/>
                <a:gd name="connsiteY9" fmla="*/ 1312203 h 1557863"/>
                <a:gd name="connsiteX10" fmla="*/ 532263 w 3211752"/>
                <a:gd name="connsiteY10" fmla="*/ 1298556 h 1557863"/>
                <a:gd name="connsiteX11" fmla="*/ 600502 w 3211752"/>
                <a:gd name="connsiteY11" fmla="*/ 1284908 h 1557863"/>
                <a:gd name="connsiteX12" fmla="*/ 709684 w 3211752"/>
                <a:gd name="connsiteY12" fmla="*/ 1257612 h 1557863"/>
                <a:gd name="connsiteX13" fmla="*/ 805218 w 3211752"/>
                <a:gd name="connsiteY13" fmla="*/ 1230317 h 1557863"/>
                <a:gd name="connsiteX14" fmla="*/ 846161 w 3211752"/>
                <a:gd name="connsiteY14" fmla="*/ 1189373 h 1557863"/>
                <a:gd name="connsiteX15" fmla="*/ 928048 w 3211752"/>
                <a:gd name="connsiteY15" fmla="*/ 1162078 h 1557863"/>
                <a:gd name="connsiteX16" fmla="*/ 1037230 w 3211752"/>
                <a:gd name="connsiteY16" fmla="*/ 1134782 h 1557863"/>
                <a:gd name="connsiteX17" fmla="*/ 1105469 w 3211752"/>
                <a:gd name="connsiteY17" fmla="*/ 1121135 h 1557863"/>
                <a:gd name="connsiteX18" fmla="*/ 1255594 w 3211752"/>
                <a:gd name="connsiteY18" fmla="*/ 1080191 h 1557863"/>
                <a:gd name="connsiteX19" fmla="*/ 1364776 w 3211752"/>
                <a:gd name="connsiteY19" fmla="*/ 1066544 h 1557863"/>
                <a:gd name="connsiteX20" fmla="*/ 1555845 w 3211752"/>
                <a:gd name="connsiteY20" fmla="*/ 1039248 h 1557863"/>
                <a:gd name="connsiteX21" fmla="*/ 1610436 w 3211752"/>
                <a:gd name="connsiteY21" fmla="*/ 1025600 h 1557863"/>
                <a:gd name="connsiteX22" fmla="*/ 1678675 w 3211752"/>
                <a:gd name="connsiteY22" fmla="*/ 1011953 h 1557863"/>
                <a:gd name="connsiteX23" fmla="*/ 1828800 w 3211752"/>
                <a:gd name="connsiteY23" fmla="*/ 971009 h 1557863"/>
                <a:gd name="connsiteX24" fmla="*/ 2238233 w 3211752"/>
                <a:gd name="connsiteY24" fmla="*/ 957362 h 1557863"/>
                <a:gd name="connsiteX25" fmla="*/ 2279176 w 3211752"/>
                <a:gd name="connsiteY25" fmla="*/ 930066 h 1557863"/>
                <a:gd name="connsiteX26" fmla="*/ 2306472 w 3211752"/>
                <a:gd name="connsiteY26" fmla="*/ 889123 h 1557863"/>
                <a:gd name="connsiteX27" fmla="*/ 2429302 w 3211752"/>
                <a:gd name="connsiteY27" fmla="*/ 820884 h 1557863"/>
                <a:gd name="connsiteX28" fmla="*/ 2497541 w 3211752"/>
                <a:gd name="connsiteY28" fmla="*/ 752645 h 1557863"/>
                <a:gd name="connsiteX29" fmla="*/ 2524836 w 3211752"/>
                <a:gd name="connsiteY29" fmla="*/ 711702 h 1557863"/>
                <a:gd name="connsiteX30" fmla="*/ 2565779 w 3211752"/>
                <a:gd name="connsiteY30" fmla="*/ 670759 h 1557863"/>
                <a:gd name="connsiteX31" fmla="*/ 2593075 w 3211752"/>
                <a:gd name="connsiteY31" fmla="*/ 588872 h 1557863"/>
                <a:gd name="connsiteX32" fmla="*/ 2634018 w 3211752"/>
                <a:gd name="connsiteY32" fmla="*/ 506985 h 1557863"/>
                <a:gd name="connsiteX33" fmla="*/ 2674961 w 3211752"/>
                <a:gd name="connsiteY33" fmla="*/ 493338 h 1557863"/>
                <a:gd name="connsiteX34" fmla="*/ 2715905 w 3211752"/>
                <a:gd name="connsiteY34" fmla="*/ 466042 h 1557863"/>
                <a:gd name="connsiteX35" fmla="*/ 2797791 w 3211752"/>
                <a:gd name="connsiteY35" fmla="*/ 438747 h 1557863"/>
                <a:gd name="connsiteX36" fmla="*/ 2838735 w 3211752"/>
                <a:gd name="connsiteY36" fmla="*/ 425099 h 1557863"/>
                <a:gd name="connsiteX37" fmla="*/ 2975212 w 3211752"/>
                <a:gd name="connsiteY37" fmla="*/ 411451 h 1557863"/>
                <a:gd name="connsiteX38" fmla="*/ 3002508 w 3211752"/>
                <a:gd name="connsiteY38" fmla="*/ 370508 h 1557863"/>
                <a:gd name="connsiteX39" fmla="*/ 3029803 w 3211752"/>
                <a:gd name="connsiteY39" fmla="*/ 274973 h 1557863"/>
                <a:gd name="connsiteX40" fmla="*/ 2836553 w 3211752"/>
                <a:gd name="connsiteY40" fmla="*/ 307140 h 1557863"/>
                <a:gd name="connsiteX41" fmla="*/ 3070747 w 3211752"/>
                <a:gd name="connsiteY41" fmla="*/ 138496 h 1557863"/>
                <a:gd name="connsiteX42" fmla="*/ 3211752 w 3211752"/>
                <a:gd name="connsiteY42" fmla="*/ 0 h 1557863"/>
                <a:gd name="connsiteX0" fmla="*/ 0 w 3211752"/>
                <a:gd name="connsiteY0" fmla="*/ 1557863 h 1557863"/>
                <a:gd name="connsiteX1" fmla="*/ 40944 w 3211752"/>
                <a:gd name="connsiteY1" fmla="*/ 1544215 h 1557863"/>
                <a:gd name="connsiteX2" fmla="*/ 122830 w 3211752"/>
                <a:gd name="connsiteY2" fmla="*/ 1489624 h 1557863"/>
                <a:gd name="connsiteX3" fmla="*/ 163773 w 3211752"/>
                <a:gd name="connsiteY3" fmla="*/ 1462329 h 1557863"/>
                <a:gd name="connsiteX4" fmla="*/ 218364 w 3211752"/>
                <a:gd name="connsiteY4" fmla="*/ 1435033 h 1557863"/>
                <a:gd name="connsiteX5" fmla="*/ 259308 w 3211752"/>
                <a:gd name="connsiteY5" fmla="*/ 1394090 h 1557863"/>
                <a:gd name="connsiteX6" fmla="*/ 300251 w 3211752"/>
                <a:gd name="connsiteY6" fmla="*/ 1380442 h 1557863"/>
                <a:gd name="connsiteX7" fmla="*/ 341194 w 3211752"/>
                <a:gd name="connsiteY7" fmla="*/ 1353147 h 1557863"/>
                <a:gd name="connsiteX8" fmla="*/ 395785 w 3211752"/>
                <a:gd name="connsiteY8" fmla="*/ 1339499 h 1557863"/>
                <a:gd name="connsiteX9" fmla="*/ 477672 w 3211752"/>
                <a:gd name="connsiteY9" fmla="*/ 1312203 h 1557863"/>
                <a:gd name="connsiteX10" fmla="*/ 532263 w 3211752"/>
                <a:gd name="connsiteY10" fmla="*/ 1298556 h 1557863"/>
                <a:gd name="connsiteX11" fmla="*/ 600502 w 3211752"/>
                <a:gd name="connsiteY11" fmla="*/ 1284908 h 1557863"/>
                <a:gd name="connsiteX12" fmla="*/ 709684 w 3211752"/>
                <a:gd name="connsiteY12" fmla="*/ 1257612 h 1557863"/>
                <a:gd name="connsiteX13" fmla="*/ 805218 w 3211752"/>
                <a:gd name="connsiteY13" fmla="*/ 1230317 h 1557863"/>
                <a:gd name="connsiteX14" fmla="*/ 846161 w 3211752"/>
                <a:gd name="connsiteY14" fmla="*/ 1189373 h 1557863"/>
                <a:gd name="connsiteX15" fmla="*/ 928048 w 3211752"/>
                <a:gd name="connsiteY15" fmla="*/ 1162078 h 1557863"/>
                <a:gd name="connsiteX16" fmla="*/ 1037230 w 3211752"/>
                <a:gd name="connsiteY16" fmla="*/ 1134782 h 1557863"/>
                <a:gd name="connsiteX17" fmla="*/ 1105469 w 3211752"/>
                <a:gd name="connsiteY17" fmla="*/ 1121135 h 1557863"/>
                <a:gd name="connsiteX18" fmla="*/ 1255594 w 3211752"/>
                <a:gd name="connsiteY18" fmla="*/ 1080191 h 1557863"/>
                <a:gd name="connsiteX19" fmla="*/ 1364776 w 3211752"/>
                <a:gd name="connsiteY19" fmla="*/ 1066544 h 1557863"/>
                <a:gd name="connsiteX20" fmla="*/ 1555845 w 3211752"/>
                <a:gd name="connsiteY20" fmla="*/ 1039248 h 1557863"/>
                <a:gd name="connsiteX21" fmla="*/ 1610436 w 3211752"/>
                <a:gd name="connsiteY21" fmla="*/ 1025600 h 1557863"/>
                <a:gd name="connsiteX22" fmla="*/ 1678675 w 3211752"/>
                <a:gd name="connsiteY22" fmla="*/ 1011953 h 1557863"/>
                <a:gd name="connsiteX23" fmla="*/ 1828800 w 3211752"/>
                <a:gd name="connsiteY23" fmla="*/ 971009 h 1557863"/>
                <a:gd name="connsiteX24" fmla="*/ 2238233 w 3211752"/>
                <a:gd name="connsiteY24" fmla="*/ 957362 h 1557863"/>
                <a:gd name="connsiteX25" fmla="*/ 2279176 w 3211752"/>
                <a:gd name="connsiteY25" fmla="*/ 930066 h 1557863"/>
                <a:gd name="connsiteX26" fmla="*/ 2306472 w 3211752"/>
                <a:gd name="connsiteY26" fmla="*/ 889123 h 1557863"/>
                <a:gd name="connsiteX27" fmla="*/ 2429302 w 3211752"/>
                <a:gd name="connsiteY27" fmla="*/ 820884 h 1557863"/>
                <a:gd name="connsiteX28" fmla="*/ 2497541 w 3211752"/>
                <a:gd name="connsiteY28" fmla="*/ 752645 h 1557863"/>
                <a:gd name="connsiteX29" fmla="*/ 2524836 w 3211752"/>
                <a:gd name="connsiteY29" fmla="*/ 711702 h 1557863"/>
                <a:gd name="connsiteX30" fmla="*/ 2565779 w 3211752"/>
                <a:gd name="connsiteY30" fmla="*/ 670759 h 1557863"/>
                <a:gd name="connsiteX31" fmla="*/ 2593075 w 3211752"/>
                <a:gd name="connsiteY31" fmla="*/ 588872 h 1557863"/>
                <a:gd name="connsiteX32" fmla="*/ 2634018 w 3211752"/>
                <a:gd name="connsiteY32" fmla="*/ 506985 h 1557863"/>
                <a:gd name="connsiteX33" fmla="*/ 2674961 w 3211752"/>
                <a:gd name="connsiteY33" fmla="*/ 493338 h 1557863"/>
                <a:gd name="connsiteX34" fmla="*/ 2715905 w 3211752"/>
                <a:gd name="connsiteY34" fmla="*/ 466042 h 1557863"/>
                <a:gd name="connsiteX35" fmla="*/ 2797791 w 3211752"/>
                <a:gd name="connsiteY35" fmla="*/ 438747 h 1557863"/>
                <a:gd name="connsiteX36" fmla="*/ 2838735 w 3211752"/>
                <a:gd name="connsiteY36" fmla="*/ 425099 h 1557863"/>
                <a:gd name="connsiteX37" fmla="*/ 2975212 w 3211752"/>
                <a:gd name="connsiteY37" fmla="*/ 411451 h 1557863"/>
                <a:gd name="connsiteX38" fmla="*/ 3002508 w 3211752"/>
                <a:gd name="connsiteY38" fmla="*/ 370508 h 1557863"/>
                <a:gd name="connsiteX39" fmla="*/ 3029803 w 3211752"/>
                <a:gd name="connsiteY39" fmla="*/ 274973 h 1557863"/>
                <a:gd name="connsiteX40" fmla="*/ 3070747 w 3211752"/>
                <a:gd name="connsiteY40" fmla="*/ 138496 h 1557863"/>
                <a:gd name="connsiteX41" fmla="*/ 3211752 w 3211752"/>
                <a:gd name="connsiteY41" fmla="*/ 0 h 1557863"/>
                <a:gd name="connsiteX0" fmla="*/ 0 w 3211752"/>
                <a:gd name="connsiteY0" fmla="*/ 1557863 h 1557863"/>
                <a:gd name="connsiteX1" fmla="*/ 40944 w 3211752"/>
                <a:gd name="connsiteY1" fmla="*/ 1544215 h 1557863"/>
                <a:gd name="connsiteX2" fmla="*/ 122830 w 3211752"/>
                <a:gd name="connsiteY2" fmla="*/ 1489624 h 1557863"/>
                <a:gd name="connsiteX3" fmla="*/ 163773 w 3211752"/>
                <a:gd name="connsiteY3" fmla="*/ 1462329 h 1557863"/>
                <a:gd name="connsiteX4" fmla="*/ 218364 w 3211752"/>
                <a:gd name="connsiteY4" fmla="*/ 1435033 h 1557863"/>
                <a:gd name="connsiteX5" fmla="*/ 259308 w 3211752"/>
                <a:gd name="connsiteY5" fmla="*/ 1394090 h 1557863"/>
                <a:gd name="connsiteX6" fmla="*/ 300251 w 3211752"/>
                <a:gd name="connsiteY6" fmla="*/ 1380442 h 1557863"/>
                <a:gd name="connsiteX7" fmla="*/ 341194 w 3211752"/>
                <a:gd name="connsiteY7" fmla="*/ 1353147 h 1557863"/>
                <a:gd name="connsiteX8" fmla="*/ 395785 w 3211752"/>
                <a:gd name="connsiteY8" fmla="*/ 1339499 h 1557863"/>
                <a:gd name="connsiteX9" fmla="*/ 477672 w 3211752"/>
                <a:gd name="connsiteY9" fmla="*/ 1312203 h 1557863"/>
                <a:gd name="connsiteX10" fmla="*/ 532263 w 3211752"/>
                <a:gd name="connsiteY10" fmla="*/ 1298556 h 1557863"/>
                <a:gd name="connsiteX11" fmla="*/ 600502 w 3211752"/>
                <a:gd name="connsiteY11" fmla="*/ 1284908 h 1557863"/>
                <a:gd name="connsiteX12" fmla="*/ 709684 w 3211752"/>
                <a:gd name="connsiteY12" fmla="*/ 1257612 h 1557863"/>
                <a:gd name="connsiteX13" fmla="*/ 805218 w 3211752"/>
                <a:gd name="connsiteY13" fmla="*/ 1230317 h 1557863"/>
                <a:gd name="connsiteX14" fmla="*/ 846161 w 3211752"/>
                <a:gd name="connsiteY14" fmla="*/ 1189373 h 1557863"/>
                <a:gd name="connsiteX15" fmla="*/ 928048 w 3211752"/>
                <a:gd name="connsiteY15" fmla="*/ 1162078 h 1557863"/>
                <a:gd name="connsiteX16" fmla="*/ 1037230 w 3211752"/>
                <a:gd name="connsiteY16" fmla="*/ 1134782 h 1557863"/>
                <a:gd name="connsiteX17" fmla="*/ 1105469 w 3211752"/>
                <a:gd name="connsiteY17" fmla="*/ 1121135 h 1557863"/>
                <a:gd name="connsiteX18" fmla="*/ 1255594 w 3211752"/>
                <a:gd name="connsiteY18" fmla="*/ 1080191 h 1557863"/>
                <a:gd name="connsiteX19" fmla="*/ 1364776 w 3211752"/>
                <a:gd name="connsiteY19" fmla="*/ 1066544 h 1557863"/>
                <a:gd name="connsiteX20" fmla="*/ 1555845 w 3211752"/>
                <a:gd name="connsiteY20" fmla="*/ 1039248 h 1557863"/>
                <a:gd name="connsiteX21" fmla="*/ 1610436 w 3211752"/>
                <a:gd name="connsiteY21" fmla="*/ 1025600 h 1557863"/>
                <a:gd name="connsiteX22" fmla="*/ 1678675 w 3211752"/>
                <a:gd name="connsiteY22" fmla="*/ 1011953 h 1557863"/>
                <a:gd name="connsiteX23" fmla="*/ 1828800 w 3211752"/>
                <a:gd name="connsiteY23" fmla="*/ 971009 h 1557863"/>
                <a:gd name="connsiteX24" fmla="*/ 2238233 w 3211752"/>
                <a:gd name="connsiteY24" fmla="*/ 957362 h 1557863"/>
                <a:gd name="connsiteX25" fmla="*/ 2279176 w 3211752"/>
                <a:gd name="connsiteY25" fmla="*/ 930066 h 1557863"/>
                <a:gd name="connsiteX26" fmla="*/ 2306472 w 3211752"/>
                <a:gd name="connsiteY26" fmla="*/ 889123 h 1557863"/>
                <a:gd name="connsiteX27" fmla="*/ 2429302 w 3211752"/>
                <a:gd name="connsiteY27" fmla="*/ 820884 h 1557863"/>
                <a:gd name="connsiteX28" fmla="*/ 2497541 w 3211752"/>
                <a:gd name="connsiteY28" fmla="*/ 752645 h 1557863"/>
                <a:gd name="connsiteX29" fmla="*/ 2524836 w 3211752"/>
                <a:gd name="connsiteY29" fmla="*/ 711702 h 1557863"/>
                <a:gd name="connsiteX30" fmla="*/ 2565779 w 3211752"/>
                <a:gd name="connsiteY30" fmla="*/ 670759 h 1557863"/>
                <a:gd name="connsiteX31" fmla="*/ 2593075 w 3211752"/>
                <a:gd name="connsiteY31" fmla="*/ 588872 h 1557863"/>
                <a:gd name="connsiteX32" fmla="*/ 2634018 w 3211752"/>
                <a:gd name="connsiteY32" fmla="*/ 506985 h 1557863"/>
                <a:gd name="connsiteX33" fmla="*/ 2674961 w 3211752"/>
                <a:gd name="connsiteY33" fmla="*/ 493338 h 1557863"/>
                <a:gd name="connsiteX34" fmla="*/ 2715905 w 3211752"/>
                <a:gd name="connsiteY34" fmla="*/ 466042 h 1557863"/>
                <a:gd name="connsiteX35" fmla="*/ 2797791 w 3211752"/>
                <a:gd name="connsiteY35" fmla="*/ 438747 h 1557863"/>
                <a:gd name="connsiteX36" fmla="*/ 2838735 w 3211752"/>
                <a:gd name="connsiteY36" fmla="*/ 425099 h 1557863"/>
                <a:gd name="connsiteX37" fmla="*/ 2975212 w 3211752"/>
                <a:gd name="connsiteY37" fmla="*/ 411451 h 1557863"/>
                <a:gd name="connsiteX38" fmla="*/ 3002508 w 3211752"/>
                <a:gd name="connsiteY38" fmla="*/ 370508 h 1557863"/>
                <a:gd name="connsiteX39" fmla="*/ 3029803 w 3211752"/>
                <a:gd name="connsiteY39" fmla="*/ 274973 h 1557863"/>
                <a:gd name="connsiteX40" fmla="*/ 3070747 w 3211752"/>
                <a:gd name="connsiteY40" fmla="*/ 138496 h 1557863"/>
                <a:gd name="connsiteX41" fmla="*/ 3186310 w 3211752"/>
                <a:gd name="connsiteY41" fmla="*/ 31888 h 1557863"/>
                <a:gd name="connsiteX42" fmla="*/ 3211752 w 3211752"/>
                <a:gd name="connsiteY42" fmla="*/ 0 h 1557863"/>
                <a:gd name="connsiteX0" fmla="*/ 0 w 3195020"/>
                <a:gd name="connsiteY0" fmla="*/ 1525975 h 2939044"/>
                <a:gd name="connsiteX1" fmla="*/ 40944 w 3195020"/>
                <a:gd name="connsiteY1" fmla="*/ 1512327 h 2939044"/>
                <a:gd name="connsiteX2" fmla="*/ 122830 w 3195020"/>
                <a:gd name="connsiteY2" fmla="*/ 1457736 h 2939044"/>
                <a:gd name="connsiteX3" fmla="*/ 163773 w 3195020"/>
                <a:gd name="connsiteY3" fmla="*/ 1430441 h 2939044"/>
                <a:gd name="connsiteX4" fmla="*/ 218364 w 3195020"/>
                <a:gd name="connsiteY4" fmla="*/ 1403145 h 2939044"/>
                <a:gd name="connsiteX5" fmla="*/ 259308 w 3195020"/>
                <a:gd name="connsiteY5" fmla="*/ 1362202 h 2939044"/>
                <a:gd name="connsiteX6" fmla="*/ 300251 w 3195020"/>
                <a:gd name="connsiteY6" fmla="*/ 1348554 h 2939044"/>
                <a:gd name="connsiteX7" fmla="*/ 341194 w 3195020"/>
                <a:gd name="connsiteY7" fmla="*/ 1321259 h 2939044"/>
                <a:gd name="connsiteX8" fmla="*/ 395785 w 3195020"/>
                <a:gd name="connsiteY8" fmla="*/ 1307611 h 2939044"/>
                <a:gd name="connsiteX9" fmla="*/ 477672 w 3195020"/>
                <a:gd name="connsiteY9" fmla="*/ 1280315 h 2939044"/>
                <a:gd name="connsiteX10" fmla="*/ 532263 w 3195020"/>
                <a:gd name="connsiteY10" fmla="*/ 1266668 h 2939044"/>
                <a:gd name="connsiteX11" fmla="*/ 600502 w 3195020"/>
                <a:gd name="connsiteY11" fmla="*/ 1253020 h 2939044"/>
                <a:gd name="connsiteX12" fmla="*/ 709684 w 3195020"/>
                <a:gd name="connsiteY12" fmla="*/ 1225724 h 2939044"/>
                <a:gd name="connsiteX13" fmla="*/ 805218 w 3195020"/>
                <a:gd name="connsiteY13" fmla="*/ 1198429 h 2939044"/>
                <a:gd name="connsiteX14" fmla="*/ 846161 w 3195020"/>
                <a:gd name="connsiteY14" fmla="*/ 1157485 h 2939044"/>
                <a:gd name="connsiteX15" fmla="*/ 928048 w 3195020"/>
                <a:gd name="connsiteY15" fmla="*/ 1130190 h 2939044"/>
                <a:gd name="connsiteX16" fmla="*/ 1037230 w 3195020"/>
                <a:gd name="connsiteY16" fmla="*/ 1102894 h 2939044"/>
                <a:gd name="connsiteX17" fmla="*/ 1105469 w 3195020"/>
                <a:gd name="connsiteY17" fmla="*/ 1089247 h 2939044"/>
                <a:gd name="connsiteX18" fmla="*/ 1255594 w 3195020"/>
                <a:gd name="connsiteY18" fmla="*/ 1048303 h 2939044"/>
                <a:gd name="connsiteX19" fmla="*/ 1364776 w 3195020"/>
                <a:gd name="connsiteY19" fmla="*/ 1034656 h 2939044"/>
                <a:gd name="connsiteX20" fmla="*/ 1555845 w 3195020"/>
                <a:gd name="connsiteY20" fmla="*/ 1007360 h 2939044"/>
                <a:gd name="connsiteX21" fmla="*/ 1610436 w 3195020"/>
                <a:gd name="connsiteY21" fmla="*/ 993712 h 2939044"/>
                <a:gd name="connsiteX22" fmla="*/ 1678675 w 3195020"/>
                <a:gd name="connsiteY22" fmla="*/ 980065 h 2939044"/>
                <a:gd name="connsiteX23" fmla="*/ 1828800 w 3195020"/>
                <a:gd name="connsiteY23" fmla="*/ 939121 h 2939044"/>
                <a:gd name="connsiteX24" fmla="*/ 2238233 w 3195020"/>
                <a:gd name="connsiteY24" fmla="*/ 925474 h 2939044"/>
                <a:gd name="connsiteX25" fmla="*/ 2279176 w 3195020"/>
                <a:gd name="connsiteY25" fmla="*/ 898178 h 2939044"/>
                <a:gd name="connsiteX26" fmla="*/ 2306472 w 3195020"/>
                <a:gd name="connsiteY26" fmla="*/ 857235 h 2939044"/>
                <a:gd name="connsiteX27" fmla="*/ 2429302 w 3195020"/>
                <a:gd name="connsiteY27" fmla="*/ 788996 h 2939044"/>
                <a:gd name="connsiteX28" fmla="*/ 2497541 w 3195020"/>
                <a:gd name="connsiteY28" fmla="*/ 720757 h 2939044"/>
                <a:gd name="connsiteX29" fmla="*/ 2524836 w 3195020"/>
                <a:gd name="connsiteY29" fmla="*/ 679814 h 2939044"/>
                <a:gd name="connsiteX30" fmla="*/ 2565779 w 3195020"/>
                <a:gd name="connsiteY30" fmla="*/ 638871 h 2939044"/>
                <a:gd name="connsiteX31" fmla="*/ 2593075 w 3195020"/>
                <a:gd name="connsiteY31" fmla="*/ 556984 h 2939044"/>
                <a:gd name="connsiteX32" fmla="*/ 2634018 w 3195020"/>
                <a:gd name="connsiteY32" fmla="*/ 475097 h 2939044"/>
                <a:gd name="connsiteX33" fmla="*/ 2674961 w 3195020"/>
                <a:gd name="connsiteY33" fmla="*/ 461450 h 2939044"/>
                <a:gd name="connsiteX34" fmla="*/ 2715905 w 3195020"/>
                <a:gd name="connsiteY34" fmla="*/ 434154 h 2939044"/>
                <a:gd name="connsiteX35" fmla="*/ 2797791 w 3195020"/>
                <a:gd name="connsiteY35" fmla="*/ 406859 h 2939044"/>
                <a:gd name="connsiteX36" fmla="*/ 2838735 w 3195020"/>
                <a:gd name="connsiteY36" fmla="*/ 393211 h 2939044"/>
                <a:gd name="connsiteX37" fmla="*/ 2975212 w 3195020"/>
                <a:gd name="connsiteY37" fmla="*/ 379563 h 2939044"/>
                <a:gd name="connsiteX38" fmla="*/ 3002508 w 3195020"/>
                <a:gd name="connsiteY38" fmla="*/ 338620 h 2939044"/>
                <a:gd name="connsiteX39" fmla="*/ 3029803 w 3195020"/>
                <a:gd name="connsiteY39" fmla="*/ 243085 h 2939044"/>
                <a:gd name="connsiteX40" fmla="*/ 3070747 w 3195020"/>
                <a:gd name="connsiteY40" fmla="*/ 106608 h 2939044"/>
                <a:gd name="connsiteX41" fmla="*/ 3186310 w 3195020"/>
                <a:gd name="connsiteY41" fmla="*/ 0 h 2939044"/>
                <a:gd name="connsiteX42" fmla="*/ 3195020 w 3195020"/>
                <a:gd name="connsiteY42" fmla="*/ 2939044 h 2939044"/>
                <a:gd name="connsiteX0" fmla="*/ 0 w 3206686"/>
                <a:gd name="connsiteY0" fmla="*/ 1525975 h 3362747"/>
                <a:gd name="connsiteX1" fmla="*/ 40944 w 3206686"/>
                <a:gd name="connsiteY1" fmla="*/ 1512327 h 3362747"/>
                <a:gd name="connsiteX2" fmla="*/ 122830 w 3206686"/>
                <a:gd name="connsiteY2" fmla="*/ 1457736 h 3362747"/>
                <a:gd name="connsiteX3" fmla="*/ 163773 w 3206686"/>
                <a:gd name="connsiteY3" fmla="*/ 1430441 h 3362747"/>
                <a:gd name="connsiteX4" fmla="*/ 218364 w 3206686"/>
                <a:gd name="connsiteY4" fmla="*/ 1403145 h 3362747"/>
                <a:gd name="connsiteX5" fmla="*/ 259308 w 3206686"/>
                <a:gd name="connsiteY5" fmla="*/ 1362202 h 3362747"/>
                <a:gd name="connsiteX6" fmla="*/ 300251 w 3206686"/>
                <a:gd name="connsiteY6" fmla="*/ 1348554 h 3362747"/>
                <a:gd name="connsiteX7" fmla="*/ 341194 w 3206686"/>
                <a:gd name="connsiteY7" fmla="*/ 1321259 h 3362747"/>
                <a:gd name="connsiteX8" fmla="*/ 395785 w 3206686"/>
                <a:gd name="connsiteY8" fmla="*/ 1307611 h 3362747"/>
                <a:gd name="connsiteX9" fmla="*/ 477672 w 3206686"/>
                <a:gd name="connsiteY9" fmla="*/ 1280315 h 3362747"/>
                <a:gd name="connsiteX10" fmla="*/ 532263 w 3206686"/>
                <a:gd name="connsiteY10" fmla="*/ 1266668 h 3362747"/>
                <a:gd name="connsiteX11" fmla="*/ 600502 w 3206686"/>
                <a:gd name="connsiteY11" fmla="*/ 1253020 h 3362747"/>
                <a:gd name="connsiteX12" fmla="*/ 709684 w 3206686"/>
                <a:gd name="connsiteY12" fmla="*/ 1225724 h 3362747"/>
                <a:gd name="connsiteX13" fmla="*/ 805218 w 3206686"/>
                <a:gd name="connsiteY13" fmla="*/ 1198429 h 3362747"/>
                <a:gd name="connsiteX14" fmla="*/ 846161 w 3206686"/>
                <a:gd name="connsiteY14" fmla="*/ 1157485 h 3362747"/>
                <a:gd name="connsiteX15" fmla="*/ 928048 w 3206686"/>
                <a:gd name="connsiteY15" fmla="*/ 1130190 h 3362747"/>
                <a:gd name="connsiteX16" fmla="*/ 1037230 w 3206686"/>
                <a:gd name="connsiteY16" fmla="*/ 1102894 h 3362747"/>
                <a:gd name="connsiteX17" fmla="*/ 1105469 w 3206686"/>
                <a:gd name="connsiteY17" fmla="*/ 1089247 h 3362747"/>
                <a:gd name="connsiteX18" fmla="*/ 1255594 w 3206686"/>
                <a:gd name="connsiteY18" fmla="*/ 1048303 h 3362747"/>
                <a:gd name="connsiteX19" fmla="*/ 1364776 w 3206686"/>
                <a:gd name="connsiteY19" fmla="*/ 1034656 h 3362747"/>
                <a:gd name="connsiteX20" fmla="*/ 1555845 w 3206686"/>
                <a:gd name="connsiteY20" fmla="*/ 1007360 h 3362747"/>
                <a:gd name="connsiteX21" fmla="*/ 1610436 w 3206686"/>
                <a:gd name="connsiteY21" fmla="*/ 993712 h 3362747"/>
                <a:gd name="connsiteX22" fmla="*/ 1678675 w 3206686"/>
                <a:gd name="connsiteY22" fmla="*/ 980065 h 3362747"/>
                <a:gd name="connsiteX23" fmla="*/ 1828800 w 3206686"/>
                <a:gd name="connsiteY23" fmla="*/ 939121 h 3362747"/>
                <a:gd name="connsiteX24" fmla="*/ 2238233 w 3206686"/>
                <a:gd name="connsiteY24" fmla="*/ 925474 h 3362747"/>
                <a:gd name="connsiteX25" fmla="*/ 2279176 w 3206686"/>
                <a:gd name="connsiteY25" fmla="*/ 898178 h 3362747"/>
                <a:gd name="connsiteX26" fmla="*/ 2306472 w 3206686"/>
                <a:gd name="connsiteY26" fmla="*/ 857235 h 3362747"/>
                <a:gd name="connsiteX27" fmla="*/ 2429302 w 3206686"/>
                <a:gd name="connsiteY27" fmla="*/ 788996 h 3362747"/>
                <a:gd name="connsiteX28" fmla="*/ 2497541 w 3206686"/>
                <a:gd name="connsiteY28" fmla="*/ 720757 h 3362747"/>
                <a:gd name="connsiteX29" fmla="*/ 2524836 w 3206686"/>
                <a:gd name="connsiteY29" fmla="*/ 679814 h 3362747"/>
                <a:gd name="connsiteX30" fmla="*/ 2565779 w 3206686"/>
                <a:gd name="connsiteY30" fmla="*/ 638871 h 3362747"/>
                <a:gd name="connsiteX31" fmla="*/ 2593075 w 3206686"/>
                <a:gd name="connsiteY31" fmla="*/ 556984 h 3362747"/>
                <a:gd name="connsiteX32" fmla="*/ 2634018 w 3206686"/>
                <a:gd name="connsiteY32" fmla="*/ 475097 h 3362747"/>
                <a:gd name="connsiteX33" fmla="*/ 2674961 w 3206686"/>
                <a:gd name="connsiteY33" fmla="*/ 461450 h 3362747"/>
                <a:gd name="connsiteX34" fmla="*/ 2715905 w 3206686"/>
                <a:gd name="connsiteY34" fmla="*/ 434154 h 3362747"/>
                <a:gd name="connsiteX35" fmla="*/ 2797791 w 3206686"/>
                <a:gd name="connsiteY35" fmla="*/ 406859 h 3362747"/>
                <a:gd name="connsiteX36" fmla="*/ 2838735 w 3206686"/>
                <a:gd name="connsiteY36" fmla="*/ 393211 h 3362747"/>
                <a:gd name="connsiteX37" fmla="*/ 2975212 w 3206686"/>
                <a:gd name="connsiteY37" fmla="*/ 379563 h 3362747"/>
                <a:gd name="connsiteX38" fmla="*/ 3002508 w 3206686"/>
                <a:gd name="connsiteY38" fmla="*/ 338620 h 3362747"/>
                <a:gd name="connsiteX39" fmla="*/ 3029803 w 3206686"/>
                <a:gd name="connsiteY39" fmla="*/ 243085 h 3362747"/>
                <a:gd name="connsiteX40" fmla="*/ 3070747 w 3206686"/>
                <a:gd name="connsiteY40" fmla="*/ 106608 h 3362747"/>
                <a:gd name="connsiteX41" fmla="*/ 3186310 w 3206686"/>
                <a:gd name="connsiteY41" fmla="*/ 0 h 3362747"/>
                <a:gd name="connsiteX42" fmla="*/ 3193004 w 3206686"/>
                <a:gd name="connsiteY42" fmla="*/ 2872906 h 3362747"/>
                <a:gd name="connsiteX43" fmla="*/ 3195020 w 3206686"/>
                <a:gd name="connsiteY43" fmla="*/ 2939044 h 3362747"/>
                <a:gd name="connsiteX0" fmla="*/ 0 w 3711359"/>
                <a:gd name="connsiteY0" fmla="*/ 1525975 h 3351436"/>
                <a:gd name="connsiteX1" fmla="*/ 40944 w 3711359"/>
                <a:gd name="connsiteY1" fmla="*/ 1512327 h 3351436"/>
                <a:gd name="connsiteX2" fmla="*/ 122830 w 3711359"/>
                <a:gd name="connsiteY2" fmla="*/ 1457736 h 3351436"/>
                <a:gd name="connsiteX3" fmla="*/ 163773 w 3711359"/>
                <a:gd name="connsiteY3" fmla="*/ 1430441 h 3351436"/>
                <a:gd name="connsiteX4" fmla="*/ 218364 w 3711359"/>
                <a:gd name="connsiteY4" fmla="*/ 1403145 h 3351436"/>
                <a:gd name="connsiteX5" fmla="*/ 259308 w 3711359"/>
                <a:gd name="connsiteY5" fmla="*/ 1362202 h 3351436"/>
                <a:gd name="connsiteX6" fmla="*/ 300251 w 3711359"/>
                <a:gd name="connsiteY6" fmla="*/ 1348554 h 3351436"/>
                <a:gd name="connsiteX7" fmla="*/ 341194 w 3711359"/>
                <a:gd name="connsiteY7" fmla="*/ 1321259 h 3351436"/>
                <a:gd name="connsiteX8" fmla="*/ 395785 w 3711359"/>
                <a:gd name="connsiteY8" fmla="*/ 1307611 h 3351436"/>
                <a:gd name="connsiteX9" fmla="*/ 477672 w 3711359"/>
                <a:gd name="connsiteY9" fmla="*/ 1280315 h 3351436"/>
                <a:gd name="connsiteX10" fmla="*/ 532263 w 3711359"/>
                <a:gd name="connsiteY10" fmla="*/ 1266668 h 3351436"/>
                <a:gd name="connsiteX11" fmla="*/ 600502 w 3711359"/>
                <a:gd name="connsiteY11" fmla="*/ 1253020 h 3351436"/>
                <a:gd name="connsiteX12" fmla="*/ 709684 w 3711359"/>
                <a:gd name="connsiteY12" fmla="*/ 1225724 h 3351436"/>
                <a:gd name="connsiteX13" fmla="*/ 805218 w 3711359"/>
                <a:gd name="connsiteY13" fmla="*/ 1198429 h 3351436"/>
                <a:gd name="connsiteX14" fmla="*/ 846161 w 3711359"/>
                <a:gd name="connsiteY14" fmla="*/ 1157485 h 3351436"/>
                <a:gd name="connsiteX15" fmla="*/ 928048 w 3711359"/>
                <a:gd name="connsiteY15" fmla="*/ 1130190 h 3351436"/>
                <a:gd name="connsiteX16" fmla="*/ 1037230 w 3711359"/>
                <a:gd name="connsiteY16" fmla="*/ 1102894 h 3351436"/>
                <a:gd name="connsiteX17" fmla="*/ 1105469 w 3711359"/>
                <a:gd name="connsiteY17" fmla="*/ 1089247 h 3351436"/>
                <a:gd name="connsiteX18" fmla="*/ 1255594 w 3711359"/>
                <a:gd name="connsiteY18" fmla="*/ 1048303 h 3351436"/>
                <a:gd name="connsiteX19" fmla="*/ 1364776 w 3711359"/>
                <a:gd name="connsiteY19" fmla="*/ 1034656 h 3351436"/>
                <a:gd name="connsiteX20" fmla="*/ 1555845 w 3711359"/>
                <a:gd name="connsiteY20" fmla="*/ 1007360 h 3351436"/>
                <a:gd name="connsiteX21" fmla="*/ 1610436 w 3711359"/>
                <a:gd name="connsiteY21" fmla="*/ 993712 h 3351436"/>
                <a:gd name="connsiteX22" fmla="*/ 1678675 w 3711359"/>
                <a:gd name="connsiteY22" fmla="*/ 980065 h 3351436"/>
                <a:gd name="connsiteX23" fmla="*/ 1828800 w 3711359"/>
                <a:gd name="connsiteY23" fmla="*/ 939121 h 3351436"/>
                <a:gd name="connsiteX24" fmla="*/ 2238233 w 3711359"/>
                <a:gd name="connsiteY24" fmla="*/ 925474 h 3351436"/>
                <a:gd name="connsiteX25" fmla="*/ 2279176 w 3711359"/>
                <a:gd name="connsiteY25" fmla="*/ 898178 h 3351436"/>
                <a:gd name="connsiteX26" fmla="*/ 2306472 w 3711359"/>
                <a:gd name="connsiteY26" fmla="*/ 857235 h 3351436"/>
                <a:gd name="connsiteX27" fmla="*/ 2429302 w 3711359"/>
                <a:gd name="connsiteY27" fmla="*/ 788996 h 3351436"/>
                <a:gd name="connsiteX28" fmla="*/ 2497541 w 3711359"/>
                <a:gd name="connsiteY28" fmla="*/ 720757 h 3351436"/>
                <a:gd name="connsiteX29" fmla="*/ 2524836 w 3711359"/>
                <a:gd name="connsiteY29" fmla="*/ 679814 h 3351436"/>
                <a:gd name="connsiteX30" fmla="*/ 2565779 w 3711359"/>
                <a:gd name="connsiteY30" fmla="*/ 638871 h 3351436"/>
                <a:gd name="connsiteX31" fmla="*/ 2593075 w 3711359"/>
                <a:gd name="connsiteY31" fmla="*/ 556984 h 3351436"/>
                <a:gd name="connsiteX32" fmla="*/ 2634018 w 3711359"/>
                <a:gd name="connsiteY32" fmla="*/ 475097 h 3351436"/>
                <a:gd name="connsiteX33" fmla="*/ 2674961 w 3711359"/>
                <a:gd name="connsiteY33" fmla="*/ 461450 h 3351436"/>
                <a:gd name="connsiteX34" fmla="*/ 2715905 w 3711359"/>
                <a:gd name="connsiteY34" fmla="*/ 434154 h 3351436"/>
                <a:gd name="connsiteX35" fmla="*/ 2797791 w 3711359"/>
                <a:gd name="connsiteY35" fmla="*/ 406859 h 3351436"/>
                <a:gd name="connsiteX36" fmla="*/ 2838735 w 3711359"/>
                <a:gd name="connsiteY36" fmla="*/ 393211 h 3351436"/>
                <a:gd name="connsiteX37" fmla="*/ 2975212 w 3711359"/>
                <a:gd name="connsiteY37" fmla="*/ 379563 h 3351436"/>
                <a:gd name="connsiteX38" fmla="*/ 3002508 w 3711359"/>
                <a:gd name="connsiteY38" fmla="*/ 338620 h 3351436"/>
                <a:gd name="connsiteX39" fmla="*/ 3029803 w 3711359"/>
                <a:gd name="connsiteY39" fmla="*/ 243085 h 3351436"/>
                <a:gd name="connsiteX40" fmla="*/ 3070747 w 3711359"/>
                <a:gd name="connsiteY40" fmla="*/ 106608 h 3351436"/>
                <a:gd name="connsiteX41" fmla="*/ 3186310 w 3711359"/>
                <a:gd name="connsiteY41" fmla="*/ 0 h 3351436"/>
                <a:gd name="connsiteX42" fmla="*/ 3193004 w 3711359"/>
                <a:gd name="connsiteY42" fmla="*/ 2872906 h 3351436"/>
                <a:gd name="connsiteX43" fmla="*/ 76177 w 3711359"/>
                <a:gd name="connsiteY43" fmla="*/ 2871180 h 3351436"/>
                <a:gd name="connsiteX0" fmla="*/ 0 w 3206686"/>
                <a:gd name="connsiteY0" fmla="*/ 1525975 h 3351436"/>
                <a:gd name="connsiteX1" fmla="*/ 40944 w 3206686"/>
                <a:gd name="connsiteY1" fmla="*/ 1512327 h 3351436"/>
                <a:gd name="connsiteX2" fmla="*/ 122830 w 3206686"/>
                <a:gd name="connsiteY2" fmla="*/ 1457736 h 3351436"/>
                <a:gd name="connsiteX3" fmla="*/ 163773 w 3206686"/>
                <a:gd name="connsiteY3" fmla="*/ 1430441 h 3351436"/>
                <a:gd name="connsiteX4" fmla="*/ 218364 w 3206686"/>
                <a:gd name="connsiteY4" fmla="*/ 1403145 h 3351436"/>
                <a:gd name="connsiteX5" fmla="*/ 259308 w 3206686"/>
                <a:gd name="connsiteY5" fmla="*/ 1362202 h 3351436"/>
                <a:gd name="connsiteX6" fmla="*/ 300251 w 3206686"/>
                <a:gd name="connsiteY6" fmla="*/ 1348554 h 3351436"/>
                <a:gd name="connsiteX7" fmla="*/ 341194 w 3206686"/>
                <a:gd name="connsiteY7" fmla="*/ 1321259 h 3351436"/>
                <a:gd name="connsiteX8" fmla="*/ 395785 w 3206686"/>
                <a:gd name="connsiteY8" fmla="*/ 1307611 h 3351436"/>
                <a:gd name="connsiteX9" fmla="*/ 477672 w 3206686"/>
                <a:gd name="connsiteY9" fmla="*/ 1280315 h 3351436"/>
                <a:gd name="connsiteX10" fmla="*/ 532263 w 3206686"/>
                <a:gd name="connsiteY10" fmla="*/ 1266668 h 3351436"/>
                <a:gd name="connsiteX11" fmla="*/ 600502 w 3206686"/>
                <a:gd name="connsiteY11" fmla="*/ 1253020 h 3351436"/>
                <a:gd name="connsiteX12" fmla="*/ 709684 w 3206686"/>
                <a:gd name="connsiteY12" fmla="*/ 1225724 h 3351436"/>
                <a:gd name="connsiteX13" fmla="*/ 805218 w 3206686"/>
                <a:gd name="connsiteY13" fmla="*/ 1198429 h 3351436"/>
                <a:gd name="connsiteX14" fmla="*/ 846161 w 3206686"/>
                <a:gd name="connsiteY14" fmla="*/ 1157485 h 3351436"/>
                <a:gd name="connsiteX15" fmla="*/ 928048 w 3206686"/>
                <a:gd name="connsiteY15" fmla="*/ 1130190 h 3351436"/>
                <a:gd name="connsiteX16" fmla="*/ 1037230 w 3206686"/>
                <a:gd name="connsiteY16" fmla="*/ 1102894 h 3351436"/>
                <a:gd name="connsiteX17" fmla="*/ 1105469 w 3206686"/>
                <a:gd name="connsiteY17" fmla="*/ 1089247 h 3351436"/>
                <a:gd name="connsiteX18" fmla="*/ 1255594 w 3206686"/>
                <a:gd name="connsiteY18" fmla="*/ 1048303 h 3351436"/>
                <a:gd name="connsiteX19" fmla="*/ 1364776 w 3206686"/>
                <a:gd name="connsiteY19" fmla="*/ 1034656 h 3351436"/>
                <a:gd name="connsiteX20" fmla="*/ 1555845 w 3206686"/>
                <a:gd name="connsiteY20" fmla="*/ 1007360 h 3351436"/>
                <a:gd name="connsiteX21" fmla="*/ 1610436 w 3206686"/>
                <a:gd name="connsiteY21" fmla="*/ 993712 h 3351436"/>
                <a:gd name="connsiteX22" fmla="*/ 1678675 w 3206686"/>
                <a:gd name="connsiteY22" fmla="*/ 980065 h 3351436"/>
                <a:gd name="connsiteX23" fmla="*/ 1828800 w 3206686"/>
                <a:gd name="connsiteY23" fmla="*/ 939121 h 3351436"/>
                <a:gd name="connsiteX24" fmla="*/ 2238233 w 3206686"/>
                <a:gd name="connsiteY24" fmla="*/ 925474 h 3351436"/>
                <a:gd name="connsiteX25" fmla="*/ 2279176 w 3206686"/>
                <a:gd name="connsiteY25" fmla="*/ 898178 h 3351436"/>
                <a:gd name="connsiteX26" fmla="*/ 2306472 w 3206686"/>
                <a:gd name="connsiteY26" fmla="*/ 857235 h 3351436"/>
                <a:gd name="connsiteX27" fmla="*/ 2429302 w 3206686"/>
                <a:gd name="connsiteY27" fmla="*/ 788996 h 3351436"/>
                <a:gd name="connsiteX28" fmla="*/ 2497541 w 3206686"/>
                <a:gd name="connsiteY28" fmla="*/ 720757 h 3351436"/>
                <a:gd name="connsiteX29" fmla="*/ 2524836 w 3206686"/>
                <a:gd name="connsiteY29" fmla="*/ 679814 h 3351436"/>
                <a:gd name="connsiteX30" fmla="*/ 2565779 w 3206686"/>
                <a:gd name="connsiteY30" fmla="*/ 638871 h 3351436"/>
                <a:gd name="connsiteX31" fmla="*/ 2593075 w 3206686"/>
                <a:gd name="connsiteY31" fmla="*/ 556984 h 3351436"/>
                <a:gd name="connsiteX32" fmla="*/ 2634018 w 3206686"/>
                <a:gd name="connsiteY32" fmla="*/ 475097 h 3351436"/>
                <a:gd name="connsiteX33" fmla="*/ 2674961 w 3206686"/>
                <a:gd name="connsiteY33" fmla="*/ 461450 h 3351436"/>
                <a:gd name="connsiteX34" fmla="*/ 2715905 w 3206686"/>
                <a:gd name="connsiteY34" fmla="*/ 434154 h 3351436"/>
                <a:gd name="connsiteX35" fmla="*/ 2797791 w 3206686"/>
                <a:gd name="connsiteY35" fmla="*/ 406859 h 3351436"/>
                <a:gd name="connsiteX36" fmla="*/ 2838735 w 3206686"/>
                <a:gd name="connsiteY36" fmla="*/ 393211 h 3351436"/>
                <a:gd name="connsiteX37" fmla="*/ 2975212 w 3206686"/>
                <a:gd name="connsiteY37" fmla="*/ 379563 h 3351436"/>
                <a:gd name="connsiteX38" fmla="*/ 3002508 w 3206686"/>
                <a:gd name="connsiteY38" fmla="*/ 338620 h 3351436"/>
                <a:gd name="connsiteX39" fmla="*/ 3029803 w 3206686"/>
                <a:gd name="connsiteY39" fmla="*/ 243085 h 3351436"/>
                <a:gd name="connsiteX40" fmla="*/ 3070747 w 3206686"/>
                <a:gd name="connsiteY40" fmla="*/ 106608 h 3351436"/>
                <a:gd name="connsiteX41" fmla="*/ 3186310 w 3206686"/>
                <a:gd name="connsiteY41" fmla="*/ 0 h 3351436"/>
                <a:gd name="connsiteX42" fmla="*/ 3193004 w 3206686"/>
                <a:gd name="connsiteY42" fmla="*/ 2872906 h 3351436"/>
                <a:gd name="connsiteX43" fmla="*/ 76177 w 3206686"/>
                <a:gd name="connsiteY43" fmla="*/ 2871180 h 3351436"/>
                <a:gd name="connsiteX0" fmla="*/ 0 w 3206686"/>
                <a:gd name="connsiteY0" fmla="*/ 1525975 h 2872907"/>
                <a:gd name="connsiteX1" fmla="*/ 40944 w 3206686"/>
                <a:gd name="connsiteY1" fmla="*/ 1512327 h 2872907"/>
                <a:gd name="connsiteX2" fmla="*/ 122830 w 3206686"/>
                <a:gd name="connsiteY2" fmla="*/ 1457736 h 2872907"/>
                <a:gd name="connsiteX3" fmla="*/ 163773 w 3206686"/>
                <a:gd name="connsiteY3" fmla="*/ 1430441 h 2872907"/>
                <a:gd name="connsiteX4" fmla="*/ 218364 w 3206686"/>
                <a:gd name="connsiteY4" fmla="*/ 1403145 h 2872907"/>
                <a:gd name="connsiteX5" fmla="*/ 259308 w 3206686"/>
                <a:gd name="connsiteY5" fmla="*/ 1362202 h 2872907"/>
                <a:gd name="connsiteX6" fmla="*/ 300251 w 3206686"/>
                <a:gd name="connsiteY6" fmla="*/ 1348554 h 2872907"/>
                <a:gd name="connsiteX7" fmla="*/ 341194 w 3206686"/>
                <a:gd name="connsiteY7" fmla="*/ 1321259 h 2872907"/>
                <a:gd name="connsiteX8" fmla="*/ 395785 w 3206686"/>
                <a:gd name="connsiteY8" fmla="*/ 1307611 h 2872907"/>
                <a:gd name="connsiteX9" fmla="*/ 477672 w 3206686"/>
                <a:gd name="connsiteY9" fmla="*/ 1280315 h 2872907"/>
                <a:gd name="connsiteX10" fmla="*/ 532263 w 3206686"/>
                <a:gd name="connsiteY10" fmla="*/ 1266668 h 2872907"/>
                <a:gd name="connsiteX11" fmla="*/ 600502 w 3206686"/>
                <a:gd name="connsiteY11" fmla="*/ 1253020 h 2872907"/>
                <a:gd name="connsiteX12" fmla="*/ 709684 w 3206686"/>
                <a:gd name="connsiteY12" fmla="*/ 1225724 h 2872907"/>
                <a:gd name="connsiteX13" fmla="*/ 805218 w 3206686"/>
                <a:gd name="connsiteY13" fmla="*/ 1198429 h 2872907"/>
                <a:gd name="connsiteX14" fmla="*/ 846161 w 3206686"/>
                <a:gd name="connsiteY14" fmla="*/ 1157485 h 2872907"/>
                <a:gd name="connsiteX15" fmla="*/ 928048 w 3206686"/>
                <a:gd name="connsiteY15" fmla="*/ 1130190 h 2872907"/>
                <a:gd name="connsiteX16" fmla="*/ 1037230 w 3206686"/>
                <a:gd name="connsiteY16" fmla="*/ 1102894 h 2872907"/>
                <a:gd name="connsiteX17" fmla="*/ 1105469 w 3206686"/>
                <a:gd name="connsiteY17" fmla="*/ 1089247 h 2872907"/>
                <a:gd name="connsiteX18" fmla="*/ 1255594 w 3206686"/>
                <a:gd name="connsiteY18" fmla="*/ 1048303 h 2872907"/>
                <a:gd name="connsiteX19" fmla="*/ 1364776 w 3206686"/>
                <a:gd name="connsiteY19" fmla="*/ 1034656 h 2872907"/>
                <a:gd name="connsiteX20" fmla="*/ 1555845 w 3206686"/>
                <a:gd name="connsiteY20" fmla="*/ 1007360 h 2872907"/>
                <a:gd name="connsiteX21" fmla="*/ 1610436 w 3206686"/>
                <a:gd name="connsiteY21" fmla="*/ 993712 h 2872907"/>
                <a:gd name="connsiteX22" fmla="*/ 1678675 w 3206686"/>
                <a:gd name="connsiteY22" fmla="*/ 980065 h 2872907"/>
                <a:gd name="connsiteX23" fmla="*/ 1828800 w 3206686"/>
                <a:gd name="connsiteY23" fmla="*/ 939121 h 2872907"/>
                <a:gd name="connsiteX24" fmla="*/ 2238233 w 3206686"/>
                <a:gd name="connsiteY24" fmla="*/ 925474 h 2872907"/>
                <a:gd name="connsiteX25" fmla="*/ 2279176 w 3206686"/>
                <a:gd name="connsiteY25" fmla="*/ 898178 h 2872907"/>
                <a:gd name="connsiteX26" fmla="*/ 2306472 w 3206686"/>
                <a:gd name="connsiteY26" fmla="*/ 857235 h 2872907"/>
                <a:gd name="connsiteX27" fmla="*/ 2429302 w 3206686"/>
                <a:gd name="connsiteY27" fmla="*/ 788996 h 2872907"/>
                <a:gd name="connsiteX28" fmla="*/ 2497541 w 3206686"/>
                <a:gd name="connsiteY28" fmla="*/ 720757 h 2872907"/>
                <a:gd name="connsiteX29" fmla="*/ 2524836 w 3206686"/>
                <a:gd name="connsiteY29" fmla="*/ 679814 h 2872907"/>
                <a:gd name="connsiteX30" fmla="*/ 2565779 w 3206686"/>
                <a:gd name="connsiteY30" fmla="*/ 638871 h 2872907"/>
                <a:gd name="connsiteX31" fmla="*/ 2593075 w 3206686"/>
                <a:gd name="connsiteY31" fmla="*/ 556984 h 2872907"/>
                <a:gd name="connsiteX32" fmla="*/ 2634018 w 3206686"/>
                <a:gd name="connsiteY32" fmla="*/ 475097 h 2872907"/>
                <a:gd name="connsiteX33" fmla="*/ 2674961 w 3206686"/>
                <a:gd name="connsiteY33" fmla="*/ 461450 h 2872907"/>
                <a:gd name="connsiteX34" fmla="*/ 2715905 w 3206686"/>
                <a:gd name="connsiteY34" fmla="*/ 434154 h 2872907"/>
                <a:gd name="connsiteX35" fmla="*/ 2797791 w 3206686"/>
                <a:gd name="connsiteY35" fmla="*/ 406859 h 2872907"/>
                <a:gd name="connsiteX36" fmla="*/ 2838735 w 3206686"/>
                <a:gd name="connsiteY36" fmla="*/ 393211 h 2872907"/>
                <a:gd name="connsiteX37" fmla="*/ 2975212 w 3206686"/>
                <a:gd name="connsiteY37" fmla="*/ 379563 h 2872907"/>
                <a:gd name="connsiteX38" fmla="*/ 3002508 w 3206686"/>
                <a:gd name="connsiteY38" fmla="*/ 338620 h 2872907"/>
                <a:gd name="connsiteX39" fmla="*/ 3029803 w 3206686"/>
                <a:gd name="connsiteY39" fmla="*/ 243085 h 2872907"/>
                <a:gd name="connsiteX40" fmla="*/ 3070747 w 3206686"/>
                <a:gd name="connsiteY40" fmla="*/ 106608 h 2872907"/>
                <a:gd name="connsiteX41" fmla="*/ 3186310 w 3206686"/>
                <a:gd name="connsiteY41" fmla="*/ 0 h 2872907"/>
                <a:gd name="connsiteX42" fmla="*/ 3193004 w 3206686"/>
                <a:gd name="connsiteY42" fmla="*/ 2872906 h 2872907"/>
                <a:gd name="connsiteX43" fmla="*/ 76177 w 3206686"/>
                <a:gd name="connsiteY43" fmla="*/ 2871180 h 2872907"/>
                <a:gd name="connsiteX0" fmla="*/ 0 w 3206686"/>
                <a:gd name="connsiteY0" fmla="*/ 1525975 h 2872906"/>
                <a:gd name="connsiteX1" fmla="*/ 40944 w 3206686"/>
                <a:gd name="connsiteY1" fmla="*/ 1512327 h 2872906"/>
                <a:gd name="connsiteX2" fmla="*/ 122830 w 3206686"/>
                <a:gd name="connsiteY2" fmla="*/ 1457736 h 2872906"/>
                <a:gd name="connsiteX3" fmla="*/ 163773 w 3206686"/>
                <a:gd name="connsiteY3" fmla="*/ 1430441 h 2872906"/>
                <a:gd name="connsiteX4" fmla="*/ 218364 w 3206686"/>
                <a:gd name="connsiteY4" fmla="*/ 1403145 h 2872906"/>
                <a:gd name="connsiteX5" fmla="*/ 259308 w 3206686"/>
                <a:gd name="connsiteY5" fmla="*/ 1362202 h 2872906"/>
                <a:gd name="connsiteX6" fmla="*/ 300251 w 3206686"/>
                <a:gd name="connsiteY6" fmla="*/ 1348554 h 2872906"/>
                <a:gd name="connsiteX7" fmla="*/ 341194 w 3206686"/>
                <a:gd name="connsiteY7" fmla="*/ 1321259 h 2872906"/>
                <a:gd name="connsiteX8" fmla="*/ 395785 w 3206686"/>
                <a:gd name="connsiteY8" fmla="*/ 1307611 h 2872906"/>
                <a:gd name="connsiteX9" fmla="*/ 477672 w 3206686"/>
                <a:gd name="connsiteY9" fmla="*/ 1280315 h 2872906"/>
                <a:gd name="connsiteX10" fmla="*/ 532263 w 3206686"/>
                <a:gd name="connsiteY10" fmla="*/ 1266668 h 2872906"/>
                <a:gd name="connsiteX11" fmla="*/ 600502 w 3206686"/>
                <a:gd name="connsiteY11" fmla="*/ 1253020 h 2872906"/>
                <a:gd name="connsiteX12" fmla="*/ 709684 w 3206686"/>
                <a:gd name="connsiteY12" fmla="*/ 1225724 h 2872906"/>
                <a:gd name="connsiteX13" fmla="*/ 805218 w 3206686"/>
                <a:gd name="connsiteY13" fmla="*/ 1198429 h 2872906"/>
                <a:gd name="connsiteX14" fmla="*/ 846161 w 3206686"/>
                <a:gd name="connsiteY14" fmla="*/ 1157485 h 2872906"/>
                <a:gd name="connsiteX15" fmla="*/ 928048 w 3206686"/>
                <a:gd name="connsiteY15" fmla="*/ 1130190 h 2872906"/>
                <a:gd name="connsiteX16" fmla="*/ 1037230 w 3206686"/>
                <a:gd name="connsiteY16" fmla="*/ 1102894 h 2872906"/>
                <a:gd name="connsiteX17" fmla="*/ 1105469 w 3206686"/>
                <a:gd name="connsiteY17" fmla="*/ 1089247 h 2872906"/>
                <a:gd name="connsiteX18" fmla="*/ 1255594 w 3206686"/>
                <a:gd name="connsiteY18" fmla="*/ 1048303 h 2872906"/>
                <a:gd name="connsiteX19" fmla="*/ 1364776 w 3206686"/>
                <a:gd name="connsiteY19" fmla="*/ 1034656 h 2872906"/>
                <a:gd name="connsiteX20" fmla="*/ 1555845 w 3206686"/>
                <a:gd name="connsiteY20" fmla="*/ 1007360 h 2872906"/>
                <a:gd name="connsiteX21" fmla="*/ 1610436 w 3206686"/>
                <a:gd name="connsiteY21" fmla="*/ 993712 h 2872906"/>
                <a:gd name="connsiteX22" fmla="*/ 1678675 w 3206686"/>
                <a:gd name="connsiteY22" fmla="*/ 980065 h 2872906"/>
                <a:gd name="connsiteX23" fmla="*/ 1828800 w 3206686"/>
                <a:gd name="connsiteY23" fmla="*/ 939121 h 2872906"/>
                <a:gd name="connsiteX24" fmla="*/ 2238233 w 3206686"/>
                <a:gd name="connsiteY24" fmla="*/ 925474 h 2872906"/>
                <a:gd name="connsiteX25" fmla="*/ 2279176 w 3206686"/>
                <a:gd name="connsiteY25" fmla="*/ 898178 h 2872906"/>
                <a:gd name="connsiteX26" fmla="*/ 2306472 w 3206686"/>
                <a:gd name="connsiteY26" fmla="*/ 857235 h 2872906"/>
                <a:gd name="connsiteX27" fmla="*/ 2429302 w 3206686"/>
                <a:gd name="connsiteY27" fmla="*/ 788996 h 2872906"/>
                <a:gd name="connsiteX28" fmla="*/ 2497541 w 3206686"/>
                <a:gd name="connsiteY28" fmla="*/ 720757 h 2872906"/>
                <a:gd name="connsiteX29" fmla="*/ 2524836 w 3206686"/>
                <a:gd name="connsiteY29" fmla="*/ 679814 h 2872906"/>
                <a:gd name="connsiteX30" fmla="*/ 2565779 w 3206686"/>
                <a:gd name="connsiteY30" fmla="*/ 638871 h 2872906"/>
                <a:gd name="connsiteX31" fmla="*/ 2593075 w 3206686"/>
                <a:gd name="connsiteY31" fmla="*/ 556984 h 2872906"/>
                <a:gd name="connsiteX32" fmla="*/ 2634018 w 3206686"/>
                <a:gd name="connsiteY32" fmla="*/ 475097 h 2872906"/>
                <a:gd name="connsiteX33" fmla="*/ 2674961 w 3206686"/>
                <a:gd name="connsiteY33" fmla="*/ 461450 h 2872906"/>
                <a:gd name="connsiteX34" fmla="*/ 2715905 w 3206686"/>
                <a:gd name="connsiteY34" fmla="*/ 434154 h 2872906"/>
                <a:gd name="connsiteX35" fmla="*/ 2797791 w 3206686"/>
                <a:gd name="connsiteY35" fmla="*/ 406859 h 2872906"/>
                <a:gd name="connsiteX36" fmla="*/ 2838735 w 3206686"/>
                <a:gd name="connsiteY36" fmla="*/ 393211 h 2872906"/>
                <a:gd name="connsiteX37" fmla="*/ 2975212 w 3206686"/>
                <a:gd name="connsiteY37" fmla="*/ 379563 h 2872906"/>
                <a:gd name="connsiteX38" fmla="*/ 3002508 w 3206686"/>
                <a:gd name="connsiteY38" fmla="*/ 338620 h 2872906"/>
                <a:gd name="connsiteX39" fmla="*/ 3029803 w 3206686"/>
                <a:gd name="connsiteY39" fmla="*/ 243085 h 2872906"/>
                <a:gd name="connsiteX40" fmla="*/ 3070747 w 3206686"/>
                <a:gd name="connsiteY40" fmla="*/ 106608 h 2872906"/>
                <a:gd name="connsiteX41" fmla="*/ 3186310 w 3206686"/>
                <a:gd name="connsiteY41" fmla="*/ 0 h 2872906"/>
                <a:gd name="connsiteX42" fmla="*/ 3193004 w 3206686"/>
                <a:gd name="connsiteY42" fmla="*/ 2872906 h 2872906"/>
                <a:gd name="connsiteX43" fmla="*/ 76177 w 3206686"/>
                <a:gd name="connsiteY43" fmla="*/ 2871180 h 2872906"/>
                <a:gd name="connsiteX44" fmla="*/ 0 w 3206686"/>
                <a:gd name="connsiteY44" fmla="*/ 1525975 h 2872906"/>
                <a:gd name="connsiteX0" fmla="*/ 35233 w 3165742"/>
                <a:gd name="connsiteY0" fmla="*/ 2871180 h 2872906"/>
                <a:gd name="connsiteX1" fmla="*/ 0 w 3165742"/>
                <a:gd name="connsiteY1" fmla="*/ 1512327 h 2872906"/>
                <a:gd name="connsiteX2" fmla="*/ 81886 w 3165742"/>
                <a:gd name="connsiteY2" fmla="*/ 1457736 h 2872906"/>
                <a:gd name="connsiteX3" fmla="*/ 122829 w 3165742"/>
                <a:gd name="connsiteY3" fmla="*/ 1430441 h 2872906"/>
                <a:gd name="connsiteX4" fmla="*/ 177420 w 3165742"/>
                <a:gd name="connsiteY4" fmla="*/ 1403145 h 2872906"/>
                <a:gd name="connsiteX5" fmla="*/ 218364 w 3165742"/>
                <a:gd name="connsiteY5" fmla="*/ 1362202 h 2872906"/>
                <a:gd name="connsiteX6" fmla="*/ 259307 w 3165742"/>
                <a:gd name="connsiteY6" fmla="*/ 1348554 h 2872906"/>
                <a:gd name="connsiteX7" fmla="*/ 300250 w 3165742"/>
                <a:gd name="connsiteY7" fmla="*/ 1321259 h 2872906"/>
                <a:gd name="connsiteX8" fmla="*/ 354841 w 3165742"/>
                <a:gd name="connsiteY8" fmla="*/ 1307611 h 2872906"/>
                <a:gd name="connsiteX9" fmla="*/ 436728 w 3165742"/>
                <a:gd name="connsiteY9" fmla="*/ 1280315 h 2872906"/>
                <a:gd name="connsiteX10" fmla="*/ 491319 w 3165742"/>
                <a:gd name="connsiteY10" fmla="*/ 1266668 h 2872906"/>
                <a:gd name="connsiteX11" fmla="*/ 559558 w 3165742"/>
                <a:gd name="connsiteY11" fmla="*/ 1253020 h 2872906"/>
                <a:gd name="connsiteX12" fmla="*/ 668740 w 3165742"/>
                <a:gd name="connsiteY12" fmla="*/ 1225724 h 2872906"/>
                <a:gd name="connsiteX13" fmla="*/ 764274 w 3165742"/>
                <a:gd name="connsiteY13" fmla="*/ 1198429 h 2872906"/>
                <a:gd name="connsiteX14" fmla="*/ 805217 w 3165742"/>
                <a:gd name="connsiteY14" fmla="*/ 1157485 h 2872906"/>
                <a:gd name="connsiteX15" fmla="*/ 887104 w 3165742"/>
                <a:gd name="connsiteY15" fmla="*/ 1130190 h 2872906"/>
                <a:gd name="connsiteX16" fmla="*/ 996286 w 3165742"/>
                <a:gd name="connsiteY16" fmla="*/ 1102894 h 2872906"/>
                <a:gd name="connsiteX17" fmla="*/ 1064525 w 3165742"/>
                <a:gd name="connsiteY17" fmla="*/ 1089247 h 2872906"/>
                <a:gd name="connsiteX18" fmla="*/ 1214650 w 3165742"/>
                <a:gd name="connsiteY18" fmla="*/ 1048303 h 2872906"/>
                <a:gd name="connsiteX19" fmla="*/ 1323832 w 3165742"/>
                <a:gd name="connsiteY19" fmla="*/ 1034656 h 2872906"/>
                <a:gd name="connsiteX20" fmla="*/ 1514901 w 3165742"/>
                <a:gd name="connsiteY20" fmla="*/ 1007360 h 2872906"/>
                <a:gd name="connsiteX21" fmla="*/ 1569492 w 3165742"/>
                <a:gd name="connsiteY21" fmla="*/ 993712 h 2872906"/>
                <a:gd name="connsiteX22" fmla="*/ 1637731 w 3165742"/>
                <a:gd name="connsiteY22" fmla="*/ 980065 h 2872906"/>
                <a:gd name="connsiteX23" fmla="*/ 1787856 w 3165742"/>
                <a:gd name="connsiteY23" fmla="*/ 939121 h 2872906"/>
                <a:gd name="connsiteX24" fmla="*/ 2197289 w 3165742"/>
                <a:gd name="connsiteY24" fmla="*/ 925474 h 2872906"/>
                <a:gd name="connsiteX25" fmla="*/ 2238232 w 3165742"/>
                <a:gd name="connsiteY25" fmla="*/ 898178 h 2872906"/>
                <a:gd name="connsiteX26" fmla="*/ 2265528 w 3165742"/>
                <a:gd name="connsiteY26" fmla="*/ 857235 h 2872906"/>
                <a:gd name="connsiteX27" fmla="*/ 2388358 w 3165742"/>
                <a:gd name="connsiteY27" fmla="*/ 788996 h 2872906"/>
                <a:gd name="connsiteX28" fmla="*/ 2456597 w 3165742"/>
                <a:gd name="connsiteY28" fmla="*/ 720757 h 2872906"/>
                <a:gd name="connsiteX29" fmla="*/ 2483892 w 3165742"/>
                <a:gd name="connsiteY29" fmla="*/ 679814 h 2872906"/>
                <a:gd name="connsiteX30" fmla="*/ 2524835 w 3165742"/>
                <a:gd name="connsiteY30" fmla="*/ 638871 h 2872906"/>
                <a:gd name="connsiteX31" fmla="*/ 2552131 w 3165742"/>
                <a:gd name="connsiteY31" fmla="*/ 556984 h 2872906"/>
                <a:gd name="connsiteX32" fmla="*/ 2593074 w 3165742"/>
                <a:gd name="connsiteY32" fmla="*/ 475097 h 2872906"/>
                <a:gd name="connsiteX33" fmla="*/ 2634017 w 3165742"/>
                <a:gd name="connsiteY33" fmla="*/ 461450 h 2872906"/>
                <a:gd name="connsiteX34" fmla="*/ 2674961 w 3165742"/>
                <a:gd name="connsiteY34" fmla="*/ 434154 h 2872906"/>
                <a:gd name="connsiteX35" fmla="*/ 2756847 w 3165742"/>
                <a:gd name="connsiteY35" fmla="*/ 406859 h 2872906"/>
                <a:gd name="connsiteX36" fmla="*/ 2797791 w 3165742"/>
                <a:gd name="connsiteY36" fmla="*/ 393211 h 2872906"/>
                <a:gd name="connsiteX37" fmla="*/ 2934268 w 3165742"/>
                <a:gd name="connsiteY37" fmla="*/ 379563 h 2872906"/>
                <a:gd name="connsiteX38" fmla="*/ 2961564 w 3165742"/>
                <a:gd name="connsiteY38" fmla="*/ 338620 h 2872906"/>
                <a:gd name="connsiteX39" fmla="*/ 2988859 w 3165742"/>
                <a:gd name="connsiteY39" fmla="*/ 243085 h 2872906"/>
                <a:gd name="connsiteX40" fmla="*/ 3029803 w 3165742"/>
                <a:gd name="connsiteY40" fmla="*/ 106608 h 2872906"/>
                <a:gd name="connsiteX41" fmla="*/ 3145366 w 3165742"/>
                <a:gd name="connsiteY41" fmla="*/ 0 h 2872906"/>
                <a:gd name="connsiteX42" fmla="*/ 3152060 w 3165742"/>
                <a:gd name="connsiteY42" fmla="*/ 2872906 h 2872906"/>
                <a:gd name="connsiteX43" fmla="*/ 35233 w 3165742"/>
                <a:gd name="connsiteY43" fmla="*/ 2871180 h 2872906"/>
                <a:gd name="connsiteX0" fmla="*/ 36127 w 3166636"/>
                <a:gd name="connsiteY0" fmla="*/ 2871180 h 2872906"/>
                <a:gd name="connsiteX1" fmla="*/ 894 w 3166636"/>
                <a:gd name="connsiteY1" fmla="*/ 1512327 h 2872906"/>
                <a:gd name="connsiteX2" fmla="*/ 30763 w 3166636"/>
                <a:gd name="connsiteY2" fmla="*/ 1493008 h 2872906"/>
                <a:gd name="connsiteX3" fmla="*/ 82780 w 3166636"/>
                <a:gd name="connsiteY3" fmla="*/ 1457736 h 2872906"/>
                <a:gd name="connsiteX4" fmla="*/ 123723 w 3166636"/>
                <a:gd name="connsiteY4" fmla="*/ 1430441 h 2872906"/>
                <a:gd name="connsiteX5" fmla="*/ 178314 w 3166636"/>
                <a:gd name="connsiteY5" fmla="*/ 1403145 h 2872906"/>
                <a:gd name="connsiteX6" fmla="*/ 219258 w 3166636"/>
                <a:gd name="connsiteY6" fmla="*/ 1362202 h 2872906"/>
                <a:gd name="connsiteX7" fmla="*/ 260201 w 3166636"/>
                <a:gd name="connsiteY7" fmla="*/ 1348554 h 2872906"/>
                <a:gd name="connsiteX8" fmla="*/ 301144 w 3166636"/>
                <a:gd name="connsiteY8" fmla="*/ 1321259 h 2872906"/>
                <a:gd name="connsiteX9" fmla="*/ 355735 w 3166636"/>
                <a:gd name="connsiteY9" fmla="*/ 1307611 h 2872906"/>
                <a:gd name="connsiteX10" fmla="*/ 437622 w 3166636"/>
                <a:gd name="connsiteY10" fmla="*/ 1280315 h 2872906"/>
                <a:gd name="connsiteX11" fmla="*/ 492213 w 3166636"/>
                <a:gd name="connsiteY11" fmla="*/ 1266668 h 2872906"/>
                <a:gd name="connsiteX12" fmla="*/ 560452 w 3166636"/>
                <a:gd name="connsiteY12" fmla="*/ 1253020 h 2872906"/>
                <a:gd name="connsiteX13" fmla="*/ 669634 w 3166636"/>
                <a:gd name="connsiteY13" fmla="*/ 1225724 h 2872906"/>
                <a:gd name="connsiteX14" fmla="*/ 765168 w 3166636"/>
                <a:gd name="connsiteY14" fmla="*/ 1198429 h 2872906"/>
                <a:gd name="connsiteX15" fmla="*/ 806111 w 3166636"/>
                <a:gd name="connsiteY15" fmla="*/ 1157485 h 2872906"/>
                <a:gd name="connsiteX16" fmla="*/ 887998 w 3166636"/>
                <a:gd name="connsiteY16" fmla="*/ 1130190 h 2872906"/>
                <a:gd name="connsiteX17" fmla="*/ 997180 w 3166636"/>
                <a:gd name="connsiteY17" fmla="*/ 1102894 h 2872906"/>
                <a:gd name="connsiteX18" fmla="*/ 1065419 w 3166636"/>
                <a:gd name="connsiteY18" fmla="*/ 1089247 h 2872906"/>
                <a:gd name="connsiteX19" fmla="*/ 1215544 w 3166636"/>
                <a:gd name="connsiteY19" fmla="*/ 1048303 h 2872906"/>
                <a:gd name="connsiteX20" fmla="*/ 1324726 w 3166636"/>
                <a:gd name="connsiteY20" fmla="*/ 1034656 h 2872906"/>
                <a:gd name="connsiteX21" fmla="*/ 1515795 w 3166636"/>
                <a:gd name="connsiteY21" fmla="*/ 1007360 h 2872906"/>
                <a:gd name="connsiteX22" fmla="*/ 1570386 w 3166636"/>
                <a:gd name="connsiteY22" fmla="*/ 993712 h 2872906"/>
                <a:gd name="connsiteX23" fmla="*/ 1638625 w 3166636"/>
                <a:gd name="connsiteY23" fmla="*/ 980065 h 2872906"/>
                <a:gd name="connsiteX24" fmla="*/ 1788750 w 3166636"/>
                <a:gd name="connsiteY24" fmla="*/ 939121 h 2872906"/>
                <a:gd name="connsiteX25" fmla="*/ 2198183 w 3166636"/>
                <a:gd name="connsiteY25" fmla="*/ 925474 h 2872906"/>
                <a:gd name="connsiteX26" fmla="*/ 2239126 w 3166636"/>
                <a:gd name="connsiteY26" fmla="*/ 898178 h 2872906"/>
                <a:gd name="connsiteX27" fmla="*/ 2266422 w 3166636"/>
                <a:gd name="connsiteY27" fmla="*/ 857235 h 2872906"/>
                <a:gd name="connsiteX28" fmla="*/ 2389252 w 3166636"/>
                <a:gd name="connsiteY28" fmla="*/ 788996 h 2872906"/>
                <a:gd name="connsiteX29" fmla="*/ 2457491 w 3166636"/>
                <a:gd name="connsiteY29" fmla="*/ 720757 h 2872906"/>
                <a:gd name="connsiteX30" fmla="*/ 2484786 w 3166636"/>
                <a:gd name="connsiteY30" fmla="*/ 679814 h 2872906"/>
                <a:gd name="connsiteX31" fmla="*/ 2525729 w 3166636"/>
                <a:gd name="connsiteY31" fmla="*/ 638871 h 2872906"/>
                <a:gd name="connsiteX32" fmla="*/ 2553025 w 3166636"/>
                <a:gd name="connsiteY32" fmla="*/ 556984 h 2872906"/>
                <a:gd name="connsiteX33" fmla="*/ 2593968 w 3166636"/>
                <a:gd name="connsiteY33" fmla="*/ 475097 h 2872906"/>
                <a:gd name="connsiteX34" fmla="*/ 2634911 w 3166636"/>
                <a:gd name="connsiteY34" fmla="*/ 461450 h 2872906"/>
                <a:gd name="connsiteX35" fmla="*/ 2675855 w 3166636"/>
                <a:gd name="connsiteY35" fmla="*/ 434154 h 2872906"/>
                <a:gd name="connsiteX36" fmla="*/ 2757741 w 3166636"/>
                <a:gd name="connsiteY36" fmla="*/ 406859 h 2872906"/>
                <a:gd name="connsiteX37" fmla="*/ 2798685 w 3166636"/>
                <a:gd name="connsiteY37" fmla="*/ 393211 h 2872906"/>
                <a:gd name="connsiteX38" fmla="*/ 2935162 w 3166636"/>
                <a:gd name="connsiteY38" fmla="*/ 379563 h 2872906"/>
                <a:gd name="connsiteX39" fmla="*/ 2962458 w 3166636"/>
                <a:gd name="connsiteY39" fmla="*/ 338620 h 2872906"/>
                <a:gd name="connsiteX40" fmla="*/ 2989753 w 3166636"/>
                <a:gd name="connsiteY40" fmla="*/ 243085 h 2872906"/>
                <a:gd name="connsiteX41" fmla="*/ 3030697 w 3166636"/>
                <a:gd name="connsiteY41" fmla="*/ 106608 h 2872906"/>
                <a:gd name="connsiteX42" fmla="*/ 3146260 w 3166636"/>
                <a:gd name="connsiteY42" fmla="*/ 0 h 2872906"/>
                <a:gd name="connsiteX43" fmla="*/ 3152954 w 3166636"/>
                <a:gd name="connsiteY43" fmla="*/ 2872906 h 2872906"/>
                <a:gd name="connsiteX44" fmla="*/ 36127 w 3166636"/>
                <a:gd name="connsiteY44" fmla="*/ 2871180 h 2872906"/>
                <a:gd name="connsiteX0" fmla="*/ 5364 w 3135873"/>
                <a:gd name="connsiteY0" fmla="*/ 2871180 h 2872906"/>
                <a:gd name="connsiteX1" fmla="*/ 0 w 3135873"/>
                <a:gd name="connsiteY1" fmla="*/ 1493008 h 2872906"/>
                <a:gd name="connsiteX2" fmla="*/ 52017 w 3135873"/>
                <a:gd name="connsiteY2" fmla="*/ 1457736 h 2872906"/>
                <a:gd name="connsiteX3" fmla="*/ 92960 w 3135873"/>
                <a:gd name="connsiteY3" fmla="*/ 1430441 h 2872906"/>
                <a:gd name="connsiteX4" fmla="*/ 147551 w 3135873"/>
                <a:gd name="connsiteY4" fmla="*/ 1403145 h 2872906"/>
                <a:gd name="connsiteX5" fmla="*/ 188495 w 3135873"/>
                <a:gd name="connsiteY5" fmla="*/ 1362202 h 2872906"/>
                <a:gd name="connsiteX6" fmla="*/ 229438 w 3135873"/>
                <a:gd name="connsiteY6" fmla="*/ 1348554 h 2872906"/>
                <a:gd name="connsiteX7" fmla="*/ 270381 w 3135873"/>
                <a:gd name="connsiteY7" fmla="*/ 1321259 h 2872906"/>
                <a:gd name="connsiteX8" fmla="*/ 324972 w 3135873"/>
                <a:gd name="connsiteY8" fmla="*/ 1307611 h 2872906"/>
                <a:gd name="connsiteX9" fmla="*/ 406859 w 3135873"/>
                <a:gd name="connsiteY9" fmla="*/ 1280315 h 2872906"/>
                <a:gd name="connsiteX10" fmla="*/ 461450 w 3135873"/>
                <a:gd name="connsiteY10" fmla="*/ 1266668 h 2872906"/>
                <a:gd name="connsiteX11" fmla="*/ 529689 w 3135873"/>
                <a:gd name="connsiteY11" fmla="*/ 1253020 h 2872906"/>
                <a:gd name="connsiteX12" fmla="*/ 638871 w 3135873"/>
                <a:gd name="connsiteY12" fmla="*/ 1225724 h 2872906"/>
                <a:gd name="connsiteX13" fmla="*/ 734405 w 3135873"/>
                <a:gd name="connsiteY13" fmla="*/ 1198429 h 2872906"/>
                <a:gd name="connsiteX14" fmla="*/ 775348 w 3135873"/>
                <a:gd name="connsiteY14" fmla="*/ 1157485 h 2872906"/>
                <a:gd name="connsiteX15" fmla="*/ 857235 w 3135873"/>
                <a:gd name="connsiteY15" fmla="*/ 1130190 h 2872906"/>
                <a:gd name="connsiteX16" fmla="*/ 966417 w 3135873"/>
                <a:gd name="connsiteY16" fmla="*/ 1102894 h 2872906"/>
                <a:gd name="connsiteX17" fmla="*/ 1034656 w 3135873"/>
                <a:gd name="connsiteY17" fmla="*/ 1089247 h 2872906"/>
                <a:gd name="connsiteX18" fmla="*/ 1184781 w 3135873"/>
                <a:gd name="connsiteY18" fmla="*/ 1048303 h 2872906"/>
                <a:gd name="connsiteX19" fmla="*/ 1293963 w 3135873"/>
                <a:gd name="connsiteY19" fmla="*/ 1034656 h 2872906"/>
                <a:gd name="connsiteX20" fmla="*/ 1485032 w 3135873"/>
                <a:gd name="connsiteY20" fmla="*/ 1007360 h 2872906"/>
                <a:gd name="connsiteX21" fmla="*/ 1539623 w 3135873"/>
                <a:gd name="connsiteY21" fmla="*/ 993712 h 2872906"/>
                <a:gd name="connsiteX22" fmla="*/ 1607862 w 3135873"/>
                <a:gd name="connsiteY22" fmla="*/ 980065 h 2872906"/>
                <a:gd name="connsiteX23" fmla="*/ 1757987 w 3135873"/>
                <a:gd name="connsiteY23" fmla="*/ 939121 h 2872906"/>
                <a:gd name="connsiteX24" fmla="*/ 2167420 w 3135873"/>
                <a:gd name="connsiteY24" fmla="*/ 925474 h 2872906"/>
                <a:gd name="connsiteX25" fmla="*/ 2208363 w 3135873"/>
                <a:gd name="connsiteY25" fmla="*/ 898178 h 2872906"/>
                <a:gd name="connsiteX26" fmla="*/ 2235659 w 3135873"/>
                <a:gd name="connsiteY26" fmla="*/ 857235 h 2872906"/>
                <a:gd name="connsiteX27" fmla="*/ 2358489 w 3135873"/>
                <a:gd name="connsiteY27" fmla="*/ 788996 h 2872906"/>
                <a:gd name="connsiteX28" fmla="*/ 2426728 w 3135873"/>
                <a:gd name="connsiteY28" fmla="*/ 720757 h 2872906"/>
                <a:gd name="connsiteX29" fmla="*/ 2454023 w 3135873"/>
                <a:gd name="connsiteY29" fmla="*/ 679814 h 2872906"/>
                <a:gd name="connsiteX30" fmla="*/ 2494966 w 3135873"/>
                <a:gd name="connsiteY30" fmla="*/ 638871 h 2872906"/>
                <a:gd name="connsiteX31" fmla="*/ 2522262 w 3135873"/>
                <a:gd name="connsiteY31" fmla="*/ 556984 h 2872906"/>
                <a:gd name="connsiteX32" fmla="*/ 2563205 w 3135873"/>
                <a:gd name="connsiteY32" fmla="*/ 475097 h 2872906"/>
                <a:gd name="connsiteX33" fmla="*/ 2604148 w 3135873"/>
                <a:gd name="connsiteY33" fmla="*/ 461450 h 2872906"/>
                <a:gd name="connsiteX34" fmla="*/ 2645092 w 3135873"/>
                <a:gd name="connsiteY34" fmla="*/ 434154 h 2872906"/>
                <a:gd name="connsiteX35" fmla="*/ 2726978 w 3135873"/>
                <a:gd name="connsiteY35" fmla="*/ 406859 h 2872906"/>
                <a:gd name="connsiteX36" fmla="*/ 2767922 w 3135873"/>
                <a:gd name="connsiteY36" fmla="*/ 393211 h 2872906"/>
                <a:gd name="connsiteX37" fmla="*/ 2904399 w 3135873"/>
                <a:gd name="connsiteY37" fmla="*/ 379563 h 2872906"/>
                <a:gd name="connsiteX38" fmla="*/ 2931695 w 3135873"/>
                <a:gd name="connsiteY38" fmla="*/ 338620 h 2872906"/>
                <a:gd name="connsiteX39" fmla="*/ 2958990 w 3135873"/>
                <a:gd name="connsiteY39" fmla="*/ 243085 h 2872906"/>
                <a:gd name="connsiteX40" fmla="*/ 2999934 w 3135873"/>
                <a:gd name="connsiteY40" fmla="*/ 106608 h 2872906"/>
                <a:gd name="connsiteX41" fmla="*/ 3115497 w 3135873"/>
                <a:gd name="connsiteY41" fmla="*/ 0 h 2872906"/>
                <a:gd name="connsiteX42" fmla="*/ 3122191 w 3135873"/>
                <a:gd name="connsiteY42" fmla="*/ 2872906 h 2872906"/>
                <a:gd name="connsiteX43" fmla="*/ 5364 w 3135873"/>
                <a:gd name="connsiteY43" fmla="*/ 2871180 h 2872906"/>
                <a:gd name="connsiteX0" fmla="*/ 5364 w 3142664"/>
                <a:gd name="connsiteY0" fmla="*/ 2871180 h 2871180"/>
                <a:gd name="connsiteX1" fmla="*/ 0 w 3142664"/>
                <a:gd name="connsiteY1" fmla="*/ 1493008 h 2871180"/>
                <a:gd name="connsiteX2" fmla="*/ 52017 w 3142664"/>
                <a:gd name="connsiteY2" fmla="*/ 1457736 h 2871180"/>
                <a:gd name="connsiteX3" fmla="*/ 92960 w 3142664"/>
                <a:gd name="connsiteY3" fmla="*/ 1430441 h 2871180"/>
                <a:gd name="connsiteX4" fmla="*/ 147551 w 3142664"/>
                <a:gd name="connsiteY4" fmla="*/ 1403145 h 2871180"/>
                <a:gd name="connsiteX5" fmla="*/ 188495 w 3142664"/>
                <a:gd name="connsiteY5" fmla="*/ 1362202 h 2871180"/>
                <a:gd name="connsiteX6" fmla="*/ 229438 w 3142664"/>
                <a:gd name="connsiteY6" fmla="*/ 1348554 h 2871180"/>
                <a:gd name="connsiteX7" fmla="*/ 270381 w 3142664"/>
                <a:gd name="connsiteY7" fmla="*/ 1321259 h 2871180"/>
                <a:gd name="connsiteX8" fmla="*/ 324972 w 3142664"/>
                <a:gd name="connsiteY8" fmla="*/ 1307611 h 2871180"/>
                <a:gd name="connsiteX9" fmla="*/ 406859 w 3142664"/>
                <a:gd name="connsiteY9" fmla="*/ 1280315 h 2871180"/>
                <a:gd name="connsiteX10" fmla="*/ 461450 w 3142664"/>
                <a:gd name="connsiteY10" fmla="*/ 1266668 h 2871180"/>
                <a:gd name="connsiteX11" fmla="*/ 529689 w 3142664"/>
                <a:gd name="connsiteY11" fmla="*/ 1253020 h 2871180"/>
                <a:gd name="connsiteX12" fmla="*/ 638871 w 3142664"/>
                <a:gd name="connsiteY12" fmla="*/ 1225724 h 2871180"/>
                <a:gd name="connsiteX13" fmla="*/ 734405 w 3142664"/>
                <a:gd name="connsiteY13" fmla="*/ 1198429 h 2871180"/>
                <a:gd name="connsiteX14" fmla="*/ 775348 w 3142664"/>
                <a:gd name="connsiteY14" fmla="*/ 1157485 h 2871180"/>
                <a:gd name="connsiteX15" fmla="*/ 857235 w 3142664"/>
                <a:gd name="connsiteY15" fmla="*/ 1130190 h 2871180"/>
                <a:gd name="connsiteX16" fmla="*/ 966417 w 3142664"/>
                <a:gd name="connsiteY16" fmla="*/ 1102894 h 2871180"/>
                <a:gd name="connsiteX17" fmla="*/ 1034656 w 3142664"/>
                <a:gd name="connsiteY17" fmla="*/ 1089247 h 2871180"/>
                <a:gd name="connsiteX18" fmla="*/ 1184781 w 3142664"/>
                <a:gd name="connsiteY18" fmla="*/ 1048303 h 2871180"/>
                <a:gd name="connsiteX19" fmla="*/ 1293963 w 3142664"/>
                <a:gd name="connsiteY19" fmla="*/ 1034656 h 2871180"/>
                <a:gd name="connsiteX20" fmla="*/ 1485032 w 3142664"/>
                <a:gd name="connsiteY20" fmla="*/ 1007360 h 2871180"/>
                <a:gd name="connsiteX21" fmla="*/ 1539623 w 3142664"/>
                <a:gd name="connsiteY21" fmla="*/ 993712 h 2871180"/>
                <a:gd name="connsiteX22" fmla="*/ 1607862 w 3142664"/>
                <a:gd name="connsiteY22" fmla="*/ 980065 h 2871180"/>
                <a:gd name="connsiteX23" fmla="*/ 1757987 w 3142664"/>
                <a:gd name="connsiteY23" fmla="*/ 939121 h 2871180"/>
                <a:gd name="connsiteX24" fmla="*/ 2167420 w 3142664"/>
                <a:gd name="connsiteY24" fmla="*/ 925474 h 2871180"/>
                <a:gd name="connsiteX25" fmla="*/ 2208363 w 3142664"/>
                <a:gd name="connsiteY25" fmla="*/ 898178 h 2871180"/>
                <a:gd name="connsiteX26" fmla="*/ 2235659 w 3142664"/>
                <a:gd name="connsiteY26" fmla="*/ 857235 h 2871180"/>
                <a:gd name="connsiteX27" fmla="*/ 2358489 w 3142664"/>
                <a:gd name="connsiteY27" fmla="*/ 788996 h 2871180"/>
                <a:gd name="connsiteX28" fmla="*/ 2426728 w 3142664"/>
                <a:gd name="connsiteY28" fmla="*/ 720757 h 2871180"/>
                <a:gd name="connsiteX29" fmla="*/ 2454023 w 3142664"/>
                <a:gd name="connsiteY29" fmla="*/ 679814 h 2871180"/>
                <a:gd name="connsiteX30" fmla="*/ 2494966 w 3142664"/>
                <a:gd name="connsiteY30" fmla="*/ 638871 h 2871180"/>
                <a:gd name="connsiteX31" fmla="*/ 2522262 w 3142664"/>
                <a:gd name="connsiteY31" fmla="*/ 556984 h 2871180"/>
                <a:gd name="connsiteX32" fmla="*/ 2563205 w 3142664"/>
                <a:gd name="connsiteY32" fmla="*/ 475097 h 2871180"/>
                <a:gd name="connsiteX33" fmla="*/ 2604148 w 3142664"/>
                <a:gd name="connsiteY33" fmla="*/ 461450 h 2871180"/>
                <a:gd name="connsiteX34" fmla="*/ 2645092 w 3142664"/>
                <a:gd name="connsiteY34" fmla="*/ 434154 h 2871180"/>
                <a:gd name="connsiteX35" fmla="*/ 2726978 w 3142664"/>
                <a:gd name="connsiteY35" fmla="*/ 406859 h 2871180"/>
                <a:gd name="connsiteX36" fmla="*/ 2767922 w 3142664"/>
                <a:gd name="connsiteY36" fmla="*/ 393211 h 2871180"/>
                <a:gd name="connsiteX37" fmla="*/ 2904399 w 3142664"/>
                <a:gd name="connsiteY37" fmla="*/ 379563 h 2871180"/>
                <a:gd name="connsiteX38" fmla="*/ 2931695 w 3142664"/>
                <a:gd name="connsiteY38" fmla="*/ 338620 h 2871180"/>
                <a:gd name="connsiteX39" fmla="*/ 2958990 w 3142664"/>
                <a:gd name="connsiteY39" fmla="*/ 243085 h 2871180"/>
                <a:gd name="connsiteX40" fmla="*/ 2999934 w 3142664"/>
                <a:gd name="connsiteY40" fmla="*/ 106608 h 2871180"/>
                <a:gd name="connsiteX41" fmla="*/ 3115497 w 3142664"/>
                <a:gd name="connsiteY41" fmla="*/ 0 h 2871180"/>
                <a:gd name="connsiteX42" fmla="*/ 3132962 w 3142664"/>
                <a:gd name="connsiteY42" fmla="*/ 2868861 h 2871180"/>
                <a:gd name="connsiteX43" fmla="*/ 5364 w 3142664"/>
                <a:gd name="connsiteY43" fmla="*/ 2871180 h 2871180"/>
                <a:gd name="connsiteX0" fmla="*/ 5364 w 3135873"/>
                <a:gd name="connsiteY0" fmla="*/ 2871180 h 2871180"/>
                <a:gd name="connsiteX1" fmla="*/ 0 w 3135873"/>
                <a:gd name="connsiteY1" fmla="*/ 1493008 h 2871180"/>
                <a:gd name="connsiteX2" fmla="*/ 52017 w 3135873"/>
                <a:gd name="connsiteY2" fmla="*/ 1457736 h 2871180"/>
                <a:gd name="connsiteX3" fmla="*/ 92960 w 3135873"/>
                <a:gd name="connsiteY3" fmla="*/ 1430441 h 2871180"/>
                <a:gd name="connsiteX4" fmla="*/ 147551 w 3135873"/>
                <a:gd name="connsiteY4" fmla="*/ 1403145 h 2871180"/>
                <a:gd name="connsiteX5" fmla="*/ 188495 w 3135873"/>
                <a:gd name="connsiteY5" fmla="*/ 1362202 h 2871180"/>
                <a:gd name="connsiteX6" fmla="*/ 229438 w 3135873"/>
                <a:gd name="connsiteY6" fmla="*/ 1348554 h 2871180"/>
                <a:gd name="connsiteX7" fmla="*/ 270381 w 3135873"/>
                <a:gd name="connsiteY7" fmla="*/ 1321259 h 2871180"/>
                <a:gd name="connsiteX8" fmla="*/ 324972 w 3135873"/>
                <a:gd name="connsiteY8" fmla="*/ 1307611 h 2871180"/>
                <a:gd name="connsiteX9" fmla="*/ 406859 w 3135873"/>
                <a:gd name="connsiteY9" fmla="*/ 1280315 h 2871180"/>
                <a:gd name="connsiteX10" fmla="*/ 461450 w 3135873"/>
                <a:gd name="connsiteY10" fmla="*/ 1266668 h 2871180"/>
                <a:gd name="connsiteX11" fmla="*/ 529689 w 3135873"/>
                <a:gd name="connsiteY11" fmla="*/ 1253020 h 2871180"/>
                <a:gd name="connsiteX12" fmla="*/ 638871 w 3135873"/>
                <a:gd name="connsiteY12" fmla="*/ 1225724 h 2871180"/>
                <a:gd name="connsiteX13" fmla="*/ 734405 w 3135873"/>
                <a:gd name="connsiteY13" fmla="*/ 1198429 h 2871180"/>
                <a:gd name="connsiteX14" fmla="*/ 775348 w 3135873"/>
                <a:gd name="connsiteY14" fmla="*/ 1157485 h 2871180"/>
                <a:gd name="connsiteX15" fmla="*/ 857235 w 3135873"/>
                <a:gd name="connsiteY15" fmla="*/ 1130190 h 2871180"/>
                <a:gd name="connsiteX16" fmla="*/ 966417 w 3135873"/>
                <a:gd name="connsiteY16" fmla="*/ 1102894 h 2871180"/>
                <a:gd name="connsiteX17" fmla="*/ 1034656 w 3135873"/>
                <a:gd name="connsiteY17" fmla="*/ 1089247 h 2871180"/>
                <a:gd name="connsiteX18" fmla="*/ 1184781 w 3135873"/>
                <a:gd name="connsiteY18" fmla="*/ 1048303 h 2871180"/>
                <a:gd name="connsiteX19" fmla="*/ 1293963 w 3135873"/>
                <a:gd name="connsiteY19" fmla="*/ 1034656 h 2871180"/>
                <a:gd name="connsiteX20" fmla="*/ 1485032 w 3135873"/>
                <a:gd name="connsiteY20" fmla="*/ 1007360 h 2871180"/>
                <a:gd name="connsiteX21" fmla="*/ 1539623 w 3135873"/>
                <a:gd name="connsiteY21" fmla="*/ 993712 h 2871180"/>
                <a:gd name="connsiteX22" fmla="*/ 1607862 w 3135873"/>
                <a:gd name="connsiteY22" fmla="*/ 980065 h 2871180"/>
                <a:gd name="connsiteX23" fmla="*/ 1757987 w 3135873"/>
                <a:gd name="connsiteY23" fmla="*/ 939121 h 2871180"/>
                <a:gd name="connsiteX24" fmla="*/ 2167420 w 3135873"/>
                <a:gd name="connsiteY24" fmla="*/ 925474 h 2871180"/>
                <a:gd name="connsiteX25" fmla="*/ 2208363 w 3135873"/>
                <a:gd name="connsiteY25" fmla="*/ 898178 h 2871180"/>
                <a:gd name="connsiteX26" fmla="*/ 2235659 w 3135873"/>
                <a:gd name="connsiteY26" fmla="*/ 857235 h 2871180"/>
                <a:gd name="connsiteX27" fmla="*/ 2358489 w 3135873"/>
                <a:gd name="connsiteY27" fmla="*/ 788996 h 2871180"/>
                <a:gd name="connsiteX28" fmla="*/ 2426728 w 3135873"/>
                <a:gd name="connsiteY28" fmla="*/ 720757 h 2871180"/>
                <a:gd name="connsiteX29" fmla="*/ 2454023 w 3135873"/>
                <a:gd name="connsiteY29" fmla="*/ 679814 h 2871180"/>
                <a:gd name="connsiteX30" fmla="*/ 2494966 w 3135873"/>
                <a:gd name="connsiteY30" fmla="*/ 638871 h 2871180"/>
                <a:gd name="connsiteX31" fmla="*/ 2522262 w 3135873"/>
                <a:gd name="connsiteY31" fmla="*/ 556984 h 2871180"/>
                <a:gd name="connsiteX32" fmla="*/ 2563205 w 3135873"/>
                <a:gd name="connsiteY32" fmla="*/ 475097 h 2871180"/>
                <a:gd name="connsiteX33" fmla="*/ 2604148 w 3135873"/>
                <a:gd name="connsiteY33" fmla="*/ 461450 h 2871180"/>
                <a:gd name="connsiteX34" fmla="*/ 2645092 w 3135873"/>
                <a:gd name="connsiteY34" fmla="*/ 434154 h 2871180"/>
                <a:gd name="connsiteX35" fmla="*/ 2726978 w 3135873"/>
                <a:gd name="connsiteY35" fmla="*/ 406859 h 2871180"/>
                <a:gd name="connsiteX36" fmla="*/ 2767922 w 3135873"/>
                <a:gd name="connsiteY36" fmla="*/ 393211 h 2871180"/>
                <a:gd name="connsiteX37" fmla="*/ 2904399 w 3135873"/>
                <a:gd name="connsiteY37" fmla="*/ 379563 h 2871180"/>
                <a:gd name="connsiteX38" fmla="*/ 2931695 w 3135873"/>
                <a:gd name="connsiteY38" fmla="*/ 338620 h 2871180"/>
                <a:gd name="connsiteX39" fmla="*/ 2958990 w 3135873"/>
                <a:gd name="connsiteY39" fmla="*/ 243085 h 2871180"/>
                <a:gd name="connsiteX40" fmla="*/ 2999934 w 3135873"/>
                <a:gd name="connsiteY40" fmla="*/ 106608 h 2871180"/>
                <a:gd name="connsiteX41" fmla="*/ 3115497 w 3135873"/>
                <a:gd name="connsiteY41" fmla="*/ 0 h 2871180"/>
                <a:gd name="connsiteX42" fmla="*/ 3101223 w 3135873"/>
                <a:gd name="connsiteY42" fmla="*/ 2858334 h 2871180"/>
                <a:gd name="connsiteX43" fmla="*/ 5364 w 3135873"/>
                <a:gd name="connsiteY43" fmla="*/ 2871180 h 2871180"/>
                <a:gd name="connsiteX0" fmla="*/ 5364 w 3121600"/>
                <a:gd name="connsiteY0" fmla="*/ 2850126 h 2850126"/>
                <a:gd name="connsiteX1" fmla="*/ 0 w 3121600"/>
                <a:gd name="connsiteY1" fmla="*/ 1471954 h 2850126"/>
                <a:gd name="connsiteX2" fmla="*/ 52017 w 3121600"/>
                <a:gd name="connsiteY2" fmla="*/ 1436682 h 2850126"/>
                <a:gd name="connsiteX3" fmla="*/ 92960 w 3121600"/>
                <a:gd name="connsiteY3" fmla="*/ 1409387 h 2850126"/>
                <a:gd name="connsiteX4" fmla="*/ 147551 w 3121600"/>
                <a:gd name="connsiteY4" fmla="*/ 1382091 h 2850126"/>
                <a:gd name="connsiteX5" fmla="*/ 188495 w 3121600"/>
                <a:gd name="connsiteY5" fmla="*/ 1341148 h 2850126"/>
                <a:gd name="connsiteX6" fmla="*/ 229438 w 3121600"/>
                <a:gd name="connsiteY6" fmla="*/ 1327500 h 2850126"/>
                <a:gd name="connsiteX7" fmla="*/ 270381 w 3121600"/>
                <a:gd name="connsiteY7" fmla="*/ 1300205 h 2850126"/>
                <a:gd name="connsiteX8" fmla="*/ 324972 w 3121600"/>
                <a:gd name="connsiteY8" fmla="*/ 1286557 h 2850126"/>
                <a:gd name="connsiteX9" fmla="*/ 406859 w 3121600"/>
                <a:gd name="connsiteY9" fmla="*/ 1259261 h 2850126"/>
                <a:gd name="connsiteX10" fmla="*/ 461450 w 3121600"/>
                <a:gd name="connsiteY10" fmla="*/ 1245614 h 2850126"/>
                <a:gd name="connsiteX11" fmla="*/ 529689 w 3121600"/>
                <a:gd name="connsiteY11" fmla="*/ 1231966 h 2850126"/>
                <a:gd name="connsiteX12" fmla="*/ 638871 w 3121600"/>
                <a:gd name="connsiteY12" fmla="*/ 1204670 h 2850126"/>
                <a:gd name="connsiteX13" fmla="*/ 734405 w 3121600"/>
                <a:gd name="connsiteY13" fmla="*/ 1177375 h 2850126"/>
                <a:gd name="connsiteX14" fmla="*/ 775348 w 3121600"/>
                <a:gd name="connsiteY14" fmla="*/ 1136431 h 2850126"/>
                <a:gd name="connsiteX15" fmla="*/ 857235 w 3121600"/>
                <a:gd name="connsiteY15" fmla="*/ 1109136 h 2850126"/>
                <a:gd name="connsiteX16" fmla="*/ 966417 w 3121600"/>
                <a:gd name="connsiteY16" fmla="*/ 1081840 h 2850126"/>
                <a:gd name="connsiteX17" fmla="*/ 1034656 w 3121600"/>
                <a:gd name="connsiteY17" fmla="*/ 1068193 h 2850126"/>
                <a:gd name="connsiteX18" fmla="*/ 1184781 w 3121600"/>
                <a:gd name="connsiteY18" fmla="*/ 1027249 h 2850126"/>
                <a:gd name="connsiteX19" fmla="*/ 1293963 w 3121600"/>
                <a:gd name="connsiteY19" fmla="*/ 1013602 h 2850126"/>
                <a:gd name="connsiteX20" fmla="*/ 1485032 w 3121600"/>
                <a:gd name="connsiteY20" fmla="*/ 986306 h 2850126"/>
                <a:gd name="connsiteX21" fmla="*/ 1539623 w 3121600"/>
                <a:gd name="connsiteY21" fmla="*/ 972658 h 2850126"/>
                <a:gd name="connsiteX22" fmla="*/ 1607862 w 3121600"/>
                <a:gd name="connsiteY22" fmla="*/ 959011 h 2850126"/>
                <a:gd name="connsiteX23" fmla="*/ 1757987 w 3121600"/>
                <a:gd name="connsiteY23" fmla="*/ 918067 h 2850126"/>
                <a:gd name="connsiteX24" fmla="*/ 2167420 w 3121600"/>
                <a:gd name="connsiteY24" fmla="*/ 904420 h 2850126"/>
                <a:gd name="connsiteX25" fmla="*/ 2208363 w 3121600"/>
                <a:gd name="connsiteY25" fmla="*/ 877124 h 2850126"/>
                <a:gd name="connsiteX26" fmla="*/ 2235659 w 3121600"/>
                <a:gd name="connsiteY26" fmla="*/ 836181 h 2850126"/>
                <a:gd name="connsiteX27" fmla="*/ 2358489 w 3121600"/>
                <a:gd name="connsiteY27" fmla="*/ 767942 h 2850126"/>
                <a:gd name="connsiteX28" fmla="*/ 2426728 w 3121600"/>
                <a:gd name="connsiteY28" fmla="*/ 699703 h 2850126"/>
                <a:gd name="connsiteX29" fmla="*/ 2454023 w 3121600"/>
                <a:gd name="connsiteY29" fmla="*/ 658760 h 2850126"/>
                <a:gd name="connsiteX30" fmla="*/ 2494966 w 3121600"/>
                <a:gd name="connsiteY30" fmla="*/ 617817 h 2850126"/>
                <a:gd name="connsiteX31" fmla="*/ 2522262 w 3121600"/>
                <a:gd name="connsiteY31" fmla="*/ 535930 h 2850126"/>
                <a:gd name="connsiteX32" fmla="*/ 2563205 w 3121600"/>
                <a:gd name="connsiteY32" fmla="*/ 454043 h 2850126"/>
                <a:gd name="connsiteX33" fmla="*/ 2604148 w 3121600"/>
                <a:gd name="connsiteY33" fmla="*/ 440396 h 2850126"/>
                <a:gd name="connsiteX34" fmla="*/ 2645092 w 3121600"/>
                <a:gd name="connsiteY34" fmla="*/ 413100 h 2850126"/>
                <a:gd name="connsiteX35" fmla="*/ 2726978 w 3121600"/>
                <a:gd name="connsiteY35" fmla="*/ 385805 h 2850126"/>
                <a:gd name="connsiteX36" fmla="*/ 2767922 w 3121600"/>
                <a:gd name="connsiteY36" fmla="*/ 372157 h 2850126"/>
                <a:gd name="connsiteX37" fmla="*/ 2904399 w 3121600"/>
                <a:gd name="connsiteY37" fmla="*/ 358509 h 2850126"/>
                <a:gd name="connsiteX38" fmla="*/ 2931695 w 3121600"/>
                <a:gd name="connsiteY38" fmla="*/ 317566 h 2850126"/>
                <a:gd name="connsiteX39" fmla="*/ 2958990 w 3121600"/>
                <a:gd name="connsiteY39" fmla="*/ 222031 h 2850126"/>
                <a:gd name="connsiteX40" fmla="*/ 2999934 w 3121600"/>
                <a:gd name="connsiteY40" fmla="*/ 85554 h 2850126"/>
                <a:gd name="connsiteX41" fmla="*/ 3101224 w 3121600"/>
                <a:gd name="connsiteY41" fmla="*/ 0 h 2850126"/>
                <a:gd name="connsiteX42" fmla="*/ 3101223 w 3121600"/>
                <a:gd name="connsiteY42" fmla="*/ 2837280 h 2850126"/>
                <a:gd name="connsiteX43" fmla="*/ 5364 w 3121600"/>
                <a:gd name="connsiteY43" fmla="*/ 2850126 h 2850126"/>
                <a:gd name="connsiteX0" fmla="*/ 5364 w 3117771"/>
                <a:gd name="connsiteY0" fmla="*/ 2850126 h 2850126"/>
                <a:gd name="connsiteX1" fmla="*/ 0 w 3117771"/>
                <a:gd name="connsiteY1" fmla="*/ 1471954 h 2850126"/>
                <a:gd name="connsiteX2" fmla="*/ 52017 w 3117771"/>
                <a:gd name="connsiteY2" fmla="*/ 1436682 h 2850126"/>
                <a:gd name="connsiteX3" fmla="*/ 92960 w 3117771"/>
                <a:gd name="connsiteY3" fmla="*/ 1409387 h 2850126"/>
                <a:gd name="connsiteX4" fmla="*/ 147551 w 3117771"/>
                <a:gd name="connsiteY4" fmla="*/ 1382091 h 2850126"/>
                <a:gd name="connsiteX5" fmla="*/ 188495 w 3117771"/>
                <a:gd name="connsiteY5" fmla="*/ 1341148 h 2850126"/>
                <a:gd name="connsiteX6" fmla="*/ 229438 w 3117771"/>
                <a:gd name="connsiteY6" fmla="*/ 1327500 h 2850126"/>
                <a:gd name="connsiteX7" fmla="*/ 270381 w 3117771"/>
                <a:gd name="connsiteY7" fmla="*/ 1300205 h 2850126"/>
                <a:gd name="connsiteX8" fmla="*/ 324972 w 3117771"/>
                <a:gd name="connsiteY8" fmla="*/ 1286557 h 2850126"/>
                <a:gd name="connsiteX9" fmla="*/ 406859 w 3117771"/>
                <a:gd name="connsiteY9" fmla="*/ 1259261 h 2850126"/>
                <a:gd name="connsiteX10" fmla="*/ 461450 w 3117771"/>
                <a:gd name="connsiteY10" fmla="*/ 1245614 h 2850126"/>
                <a:gd name="connsiteX11" fmla="*/ 529689 w 3117771"/>
                <a:gd name="connsiteY11" fmla="*/ 1231966 h 2850126"/>
                <a:gd name="connsiteX12" fmla="*/ 638871 w 3117771"/>
                <a:gd name="connsiteY12" fmla="*/ 1204670 h 2850126"/>
                <a:gd name="connsiteX13" fmla="*/ 734405 w 3117771"/>
                <a:gd name="connsiteY13" fmla="*/ 1177375 h 2850126"/>
                <a:gd name="connsiteX14" fmla="*/ 775348 w 3117771"/>
                <a:gd name="connsiteY14" fmla="*/ 1136431 h 2850126"/>
                <a:gd name="connsiteX15" fmla="*/ 857235 w 3117771"/>
                <a:gd name="connsiteY15" fmla="*/ 1109136 h 2850126"/>
                <a:gd name="connsiteX16" fmla="*/ 966417 w 3117771"/>
                <a:gd name="connsiteY16" fmla="*/ 1081840 h 2850126"/>
                <a:gd name="connsiteX17" fmla="*/ 1034656 w 3117771"/>
                <a:gd name="connsiteY17" fmla="*/ 1068193 h 2850126"/>
                <a:gd name="connsiteX18" fmla="*/ 1184781 w 3117771"/>
                <a:gd name="connsiteY18" fmla="*/ 1027249 h 2850126"/>
                <a:gd name="connsiteX19" fmla="*/ 1293963 w 3117771"/>
                <a:gd name="connsiteY19" fmla="*/ 1013602 h 2850126"/>
                <a:gd name="connsiteX20" fmla="*/ 1485032 w 3117771"/>
                <a:gd name="connsiteY20" fmla="*/ 986306 h 2850126"/>
                <a:gd name="connsiteX21" fmla="*/ 1539623 w 3117771"/>
                <a:gd name="connsiteY21" fmla="*/ 972658 h 2850126"/>
                <a:gd name="connsiteX22" fmla="*/ 1607862 w 3117771"/>
                <a:gd name="connsiteY22" fmla="*/ 959011 h 2850126"/>
                <a:gd name="connsiteX23" fmla="*/ 1757987 w 3117771"/>
                <a:gd name="connsiteY23" fmla="*/ 918067 h 2850126"/>
                <a:gd name="connsiteX24" fmla="*/ 2167420 w 3117771"/>
                <a:gd name="connsiteY24" fmla="*/ 904420 h 2850126"/>
                <a:gd name="connsiteX25" fmla="*/ 2208363 w 3117771"/>
                <a:gd name="connsiteY25" fmla="*/ 877124 h 2850126"/>
                <a:gd name="connsiteX26" fmla="*/ 2235659 w 3117771"/>
                <a:gd name="connsiteY26" fmla="*/ 836181 h 2850126"/>
                <a:gd name="connsiteX27" fmla="*/ 2358489 w 3117771"/>
                <a:gd name="connsiteY27" fmla="*/ 767942 h 2850126"/>
                <a:gd name="connsiteX28" fmla="*/ 2426728 w 3117771"/>
                <a:gd name="connsiteY28" fmla="*/ 699703 h 2850126"/>
                <a:gd name="connsiteX29" fmla="*/ 2454023 w 3117771"/>
                <a:gd name="connsiteY29" fmla="*/ 658760 h 2850126"/>
                <a:gd name="connsiteX30" fmla="*/ 2494966 w 3117771"/>
                <a:gd name="connsiteY30" fmla="*/ 617817 h 2850126"/>
                <a:gd name="connsiteX31" fmla="*/ 2522262 w 3117771"/>
                <a:gd name="connsiteY31" fmla="*/ 535930 h 2850126"/>
                <a:gd name="connsiteX32" fmla="*/ 2563205 w 3117771"/>
                <a:gd name="connsiteY32" fmla="*/ 454043 h 2850126"/>
                <a:gd name="connsiteX33" fmla="*/ 2604148 w 3117771"/>
                <a:gd name="connsiteY33" fmla="*/ 440396 h 2850126"/>
                <a:gd name="connsiteX34" fmla="*/ 2645092 w 3117771"/>
                <a:gd name="connsiteY34" fmla="*/ 413100 h 2850126"/>
                <a:gd name="connsiteX35" fmla="*/ 2726978 w 3117771"/>
                <a:gd name="connsiteY35" fmla="*/ 385805 h 2850126"/>
                <a:gd name="connsiteX36" fmla="*/ 2767922 w 3117771"/>
                <a:gd name="connsiteY36" fmla="*/ 372157 h 2850126"/>
                <a:gd name="connsiteX37" fmla="*/ 2904399 w 3117771"/>
                <a:gd name="connsiteY37" fmla="*/ 358509 h 2850126"/>
                <a:gd name="connsiteX38" fmla="*/ 2931695 w 3117771"/>
                <a:gd name="connsiteY38" fmla="*/ 317566 h 2850126"/>
                <a:gd name="connsiteX39" fmla="*/ 2958990 w 3117771"/>
                <a:gd name="connsiteY39" fmla="*/ 222031 h 2850126"/>
                <a:gd name="connsiteX40" fmla="*/ 2999934 w 3117771"/>
                <a:gd name="connsiteY40" fmla="*/ 85554 h 2850126"/>
                <a:gd name="connsiteX41" fmla="*/ 3101224 w 3117771"/>
                <a:gd name="connsiteY41" fmla="*/ 0 h 2850126"/>
                <a:gd name="connsiteX42" fmla="*/ 3101223 w 3117771"/>
                <a:gd name="connsiteY42" fmla="*/ 2837280 h 2850126"/>
                <a:gd name="connsiteX43" fmla="*/ 5364 w 3117771"/>
                <a:gd name="connsiteY43" fmla="*/ 2850126 h 2850126"/>
                <a:gd name="connsiteX0" fmla="*/ 5364 w 3110925"/>
                <a:gd name="connsiteY0" fmla="*/ 2850126 h 2850126"/>
                <a:gd name="connsiteX1" fmla="*/ 0 w 3110925"/>
                <a:gd name="connsiteY1" fmla="*/ 1471954 h 2850126"/>
                <a:gd name="connsiteX2" fmla="*/ 52017 w 3110925"/>
                <a:gd name="connsiteY2" fmla="*/ 1436682 h 2850126"/>
                <a:gd name="connsiteX3" fmla="*/ 92960 w 3110925"/>
                <a:gd name="connsiteY3" fmla="*/ 1409387 h 2850126"/>
                <a:gd name="connsiteX4" fmla="*/ 147551 w 3110925"/>
                <a:gd name="connsiteY4" fmla="*/ 1382091 h 2850126"/>
                <a:gd name="connsiteX5" fmla="*/ 188495 w 3110925"/>
                <a:gd name="connsiteY5" fmla="*/ 1341148 h 2850126"/>
                <a:gd name="connsiteX6" fmla="*/ 229438 w 3110925"/>
                <a:gd name="connsiteY6" fmla="*/ 1327500 h 2850126"/>
                <a:gd name="connsiteX7" fmla="*/ 270381 w 3110925"/>
                <a:gd name="connsiteY7" fmla="*/ 1300205 h 2850126"/>
                <a:gd name="connsiteX8" fmla="*/ 324972 w 3110925"/>
                <a:gd name="connsiteY8" fmla="*/ 1286557 h 2850126"/>
                <a:gd name="connsiteX9" fmla="*/ 406859 w 3110925"/>
                <a:gd name="connsiteY9" fmla="*/ 1259261 h 2850126"/>
                <a:gd name="connsiteX10" fmla="*/ 461450 w 3110925"/>
                <a:gd name="connsiteY10" fmla="*/ 1245614 h 2850126"/>
                <a:gd name="connsiteX11" fmla="*/ 529689 w 3110925"/>
                <a:gd name="connsiteY11" fmla="*/ 1231966 h 2850126"/>
                <a:gd name="connsiteX12" fmla="*/ 638871 w 3110925"/>
                <a:gd name="connsiteY12" fmla="*/ 1204670 h 2850126"/>
                <a:gd name="connsiteX13" fmla="*/ 734405 w 3110925"/>
                <a:gd name="connsiteY13" fmla="*/ 1177375 h 2850126"/>
                <a:gd name="connsiteX14" fmla="*/ 775348 w 3110925"/>
                <a:gd name="connsiteY14" fmla="*/ 1136431 h 2850126"/>
                <a:gd name="connsiteX15" fmla="*/ 857235 w 3110925"/>
                <a:gd name="connsiteY15" fmla="*/ 1109136 h 2850126"/>
                <a:gd name="connsiteX16" fmla="*/ 966417 w 3110925"/>
                <a:gd name="connsiteY16" fmla="*/ 1081840 h 2850126"/>
                <a:gd name="connsiteX17" fmla="*/ 1034656 w 3110925"/>
                <a:gd name="connsiteY17" fmla="*/ 1068193 h 2850126"/>
                <a:gd name="connsiteX18" fmla="*/ 1184781 w 3110925"/>
                <a:gd name="connsiteY18" fmla="*/ 1027249 h 2850126"/>
                <a:gd name="connsiteX19" fmla="*/ 1293963 w 3110925"/>
                <a:gd name="connsiteY19" fmla="*/ 1013602 h 2850126"/>
                <a:gd name="connsiteX20" fmla="*/ 1485032 w 3110925"/>
                <a:gd name="connsiteY20" fmla="*/ 986306 h 2850126"/>
                <a:gd name="connsiteX21" fmla="*/ 1539623 w 3110925"/>
                <a:gd name="connsiteY21" fmla="*/ 972658 h 2850126"/>
                <a:gd name="connsiteX22" fmla="*/ 1607862 w 3110925"/>
                <a:gd name="connsiteY22" fmla="*/ 959011 h 2850126"/>
                <a:gd name="connsiteX23" fmla="*/ 1757987 w 3110925"/>
                <a:gd name="connsiteY23" fmla="*/ 918067 h 2850126"/>
                <a:gd name="connsiteX24" fmla="*/ 2167420 w 3110925"/>
                <a:gd name="connsiteY24" fmla="*/ 904420 h 2850126"/>
                <a:gd name="connsiteX25" fmla="*/ 2208363 w 3110925"/>
                <a:gd name="connsiteY25" fmla="*/ 877124 h 2850126"/>
                <a:gd name="connsiteX26" fmla="*/ 2235659 w 3110925"/>
                <a:gd name="connsiteY26" fmla="*/ 836181 h 2850126"/>
                <a:gd name="connsiteX27" fmla="*/ 2358489 w 3110925"/>
                <a:gd name="connsiteY27" fmla="*/ 767942 h 2850126"/>
                <a:gd name="connsiteX28" fmla="*/ 2426728 w 3110925"/>
                <a:gd name="connsiteY28" fmla="*/ 699703 h 2850126"/>
                <a:gd name="connsiteX29" fmla="*/ 2454023 w 3110925"/>
                <a:gd name="connsiteY29" fmla="*/ 658760 h 2850126"/>
                <a:gd name="connsiteX30" fmla="*/ 2494966 w 3110925"/>
                <a:gd name="connsiteY30" fmla="*/ 617817 h 2850126"/>
                <a:gd name="connsiteX31" fmla="*/ 2522262 w 3110925"/>
                <a:gd name="connsiteY31" fmla="*/ 535930 h 2850126"/>
                <a:gd name="connsiteX32" fmla="*/ 2563205 w 3110925"/>
                <a:gd name="connsiteY32" fmla="*/ 454043 h 2850126"/>
                <a:gd name="connsiteX33" fmla="*/ 2604148 w 3110925"/>
                <a:gd name="connsiteY33" fmla="*/ 440396 h 2850126"/>
                <a:gd name="connsiteX34" fmla="*/ 2645092 w 3110925"/>
                <a:gd name="connsiteY34" fmla="*/ 413100 h 2850126"/>
                <a:gd name="connsiteX35" fmla="*/ 2726978 w 3110925"/>
                <a:gd name="connsiteY35" fmla="*/ 385805 h 2850126"/>
                <a:gd name="connsiteX36" fmla="*/ 2767922 w 3110925"/>
                <a:gd name="connsiteY36" fmla="*/ 372157 h 2850126"/>
                <a:gd name="connsiteX37" fmla="*/ 2904399 w 3110925"/>
                <a:gd name="connsiteY37" fmla="*/ 358509 h 2850126"/>
                <a:gd name="connsiteX38" fmla="*/ 2931695 w 3110925"/>
                <a:gd name="connsiteY38" fmla="*/ 317566 h 2850126"/>
                <a:gd name="connsiteX39" fmla="*/ 2958990 w 3110925"/>
                <a:gd name="connsiteY39" fmla="*/ 222031 h 2850126"/>
                <a:gd name="connsiteX40" fmla="*/ 2999934 w 3110925"/>
                <a:gd name="connsiteY40" fmla="*/ 85554 h 2850126"/>
                <a:gd name="connsiteX41" fmla="*/ 3101224 w 3110925"/>
                <a:gd name="connsiteY41" fmla="*/ 0 h 2850126"/>
                <a:gd name="connsiteX42" fmla="*/ 3101223 w 3110925"/>
                <a:gd name="connsiteY42" fmla="*/ 2837280 h 2850126"/>
                <a:gd name="connsiteX43" fmla="*/ 5364 w 3110925"/>
                <a:gd name="connsiteY43" fmla="*/ 2850126 h 2850126"/>
                <a:gd name="connsiteX0" fmla="*/ 0 w 3127970"/>
                <a:gd name="connsiteY0" fmla="*/ 2850126 h 2850126"/>
                <a:gd name="connsiteX1" fmla="*/ 17045 w 3127970"/>
                <a:gd name="connsiteY1" fmla="*/ 1471954 h 2850126"/>
                <a:gd name="connsiteX2" fmla="*/ 69062 w 3127970"/>
                <a:gd name="connsiteY2" fmla="*/ 1436682 h 2850126"/>
                <a:gd name="connsiteX3" fmla="*/ 110005 w 3127970"/>
                <a:gd name="connsiteY3" fmla="*/ 1409387 h 2850126"/>
                <a:gd name="connsiteX4" fmla="*/ 164596 w 3127970"/>
                <a:gd name="connsiteY4" fmla="*/ 1382091 h 2850126"/>
                <a:gd name="connsiteX5" fmla="*/ 205540 w 3127970"/>
                <a:gd name="connsiteY5" fmla="*/ 1341148 h 2850126"/>
                <a:gd name="connsiteX6" fmla="*/ 246483 w 3127970"/>
                <a:gd name="connsiteY6" fmla="*/ 1327500 h 2850126"/>
                <a:gd name="connsiteX7" fmla="*/ 287426 w 3127970"/>
                <a:gd name="connsiteY7" fmla="*/ 1300205 h 2850126"/>
                <a:gd name="connsiteX8" fmla="*/ 342017 w 3127970"/>
                <a:gd name="connsiteY8" fmla="*/ 1286557 h 2850126"/>
                <a:gd name="connsiteX9" fmla="*/ 423904 w 3127970"/>
                <a:gd name="connsiteY9" fmla="*/ 1259261 h 2850126"/>
                <a:gd name="connsiteX10" fmla="*/ 478495 w 3127970"/>
                <a:gd name="connsiteY10" fmla="*/ 1245614 h 2850126"/>
                <a:gd name="connsiteX11" fmla="*/ 546734 w 3127970"/>
                <a:gd name="connsiteY11" fmla="*/ 1231966 h 2850126"/>
                <a:gd name="connsiteX12" fmla="*/ 655916 w 3127970"/>
                <a:gd name="connsiteY12" fmla="*/ 1204670 h 2850126"/>
                <a:gd name="connsiteX13" fmla="*/ 751450 w 3127970"/>
                <a:gd name="connsiteY13" fmla="*/ 1177375 h 2850126"/>
                <a:gd name="connsiteX14" fmla="*/ 792393 w 3127970"/>
                <a:gd name="connsiteY14" fmla="*/ 1136431 h 2850126"/>
                <a:gd name="connsiteX15" fmla="*/ 874280 w 3127970"/>
                <a:gd name="connsiteY15" fmla="*/ 1109136 h 2850126"/>
                <a:gd name="connsiteX16" fmla="*/ 983462 w 3127970"/>
                <a:gd name="connsiteY16" fmla="*/ 1081840 h 2850126"/>
                <a:gd name="connsiteX17" fmla="*/ 1051701 w 3127970"/>
                <a:gd name="connsiteY17" fmla="*/ 1068193 h 2850126"/>
                <a:gd name="connsiteX18" fmla="*/ 1201826 w 3127970"/>
                <a:gd name="connsiteY18" fmla="*/ 1027249 h 2850126"/>
                <a:gd name="connsiteX19" fmla="*/ 1311008 w 3127970"/>
                <a:gd name="connsiteY19" fmla="*/ 1013602 h 2850126"/>
                <a:gd name="connsiteX20" fmla="*/ 1502077 w 3127970"/>
                <a:gd name="connsiteY20" fmla="*/ 986306 h 2850126"/>
                <a:gd name="connsiteX21" fmla="*/ 1556668 w 3127970"/>
                <a:gd name="connsiteY21" fmla="*/ 972658 h 2850126"/>
                <a:gd name="connsiteX22" fmla="*/ 1624907 w 3127970"/>
                <a:gd name="connsiteY22" fmla="*/ 959011 h 2850126"/>
                <a:gd name="connsiteX23" fmla="*/ 1775032 w 3127970"/>
                <a:gd name="connsiteY23" fmla="*/ 918067 h 2850126"/>
                <a:gd name="connsiteX24" fmla="*/ 2184465 w 3127970"/>
                <a:gd name="connsiteY24" fmla="*/ 904420 h 2850126"/>
                <a:gd name="connsiteX25" fmla="*/ 2225408 w 3127970"/>
                <a:gd name="connsiteY25" fmla="*/ 877124 h 2850126"/>
                <a:gd name="connsiteX26" fmla="*/ 2252704 w 3127970"/>
                <a:gd name="connsiteY26" fmla="*/ 836181 h 2850126"/>
                <a:gd name="connsiteX27" fmla="*/ 2375534 w 3127970"/>
                <a:gd name="connsiteY27" fmla="*/ 767942 h 2850126"/>
                <a:gd name="connsiteX28" fmla="*/ 2443773 w 3127970"/>
                <a:gd name="connsiteY28" fmla="*/ 699703 h 2850126"/>
                <a:gd name="connsiteX29" fmla="*/ 2471068 w 3127970"/>
                <a:gd name="connsiteY29" fmla="*/ 658760 h 2850126"/>
                <a:gd name="connsiteX30" fmla="*/ 2512011 w 3127970"/>
                <a:gd name="connsiteY30" fmla="*/ 617817 h 2850126"/>
                <a:gd name="connsiteX31" fmla="*/ 2539307 w 3127970"/>
                <a:gd name="connsiteY31" fmla="*/ 535930 h 2850126"/>
                <a:gd name="connsiteX32" fmla="*/ 2580250 w 3127970"/>
                <a:gd name="connsiteY32" fmla="*/ 454043 h 2850126"/>
                <a:gd name="connsiteX33" fmla="*/ 2621193 w 3127970"/>
                <a:gd name="connsiteY33" fmla="*/ 440396 h 2850126"/>
                <a:gd name="connsiteX34" fmla="*/ 2662137 w 3127970"/>
                <a:gd name="connsiteY34" fmla="*/ 413100 h 2850126"/>
                <a:gd name="connsiteX35" fmla="*/ 2744023 w 3127970"/>
                <a:gd name="connsiteY35" fmla="*/ 385805 h 2850126"/>
                <a:gd name="connsiteX36" fmla="*/ 2784967 w 3127970"/>
                <a:gd name="connsiteY36" fmla="*/ 372157 h 2850126"/>
                <a:gd name="connsiteX37" fmla="*/ 2921444 w 3127970"/>
                <a:gd name="connsiteY37" fmla="*/ 358509 h 2850126"/>
                <a:gd name="connsiteX38" fmla="*/ 2948740 w 3127970"/>
                <a:gd name="connsiteY38" fmla="*/ 317566 h 2850126"/>
                <a:gd name="connsiteX39" fmla="*/ 2976035 w 3127970"/>
                <a:gd name="connsiteY39" fmla="*/ 222031 h 2850126"/>
                <a:gd name="connsiteX40" fmla="*/ 3016979 w 3127970"/>
                <a:gd name="connsiteY40" fmla="*/ 85554 h 2850126"/>
                <a:gd name="connsiteX41" fmla="*/ 3118269 w 3127970"/>
                <a:gd name="connsiteY41" fmla="*/ 0 h 2850126"/>
                <a:gd name="connsiteX42" fmla="*/ 3118268 w 3127970"/>
                <a:gd name="connsiteY42" fmla="*/ 2837280 h 2850126"/>
                <a:gd name="connsiteX43" fmla="*/ 0 w 3127970"/>
                <a:gd name="connsiteY43" fmla="*/ 2850126 h 2850126"/>
                <a:gd name="connsiteX0" fmla="*/ 0 w 3127970"/>
                <a:gd name="connsiteY0" fmla="*/ 2850126 h 2850126"/>
                <a:gd name="connsiteX1" fmla="*/ 0 w 3127970"/>
                <a:gd name="connsiteY1" fmla="*/ 1485990 h 2850126"/>
                <a:gd name="connsiteX2" fmla="*/ 69062 w 3127970"/>
                <a:gd name="connsiteY2" fmla="*/ 1436682 h 2850126"/>
                <a:gd name="connsiteX3" fmla="*/ 110005 w 3127970"/>
                <a:gd name="connsiteY3" fmla="*/ 1409387 h 2850126"/>
                <a:gd name="connsiteX4" fmla="*/ 164596 w 3127970"/>
                <a:gd name="connsiteY4" fmla="*/ 1382091 h 2850126"/>
                <a:gd name="connsiteX5" fmla="*/ 205540 w 3127970"/>
                <a:gd name="connsiteY5" fmla="*/ 1341148 h 2850126"/>
                <a:gd name="connsiteX6" fmla="*/ 246483 w 3127970"/>
                <a:gd name="connsiteY6" fmla="*/ 1327500 h 2850126"/>
                <a:gd name="connsiteX7" fmla="*/ 287426 w 3127970"/>
                <a:gd name="connsiteY7" fmla="*/ 1300205 h 2850126"/>
                <a:gd name="connsiteX8" fmla="*/ 342017 w 3127970"/>
                <a:gd name="connsiteY8" fmla="*/ 1286557 h 2850126"/>
                <a:gd name="connsiteX9" fmla="*/ 423904 w 3127970"/>
                <a:gd name="connsiteY9" fmla="*/ 1259261 h 2850126"/>
                <a:gd name="connsiteX10" fmla="*/ 478495 w 3127970"/>
                <a:gd name="connsiteY10" fmla="*/ 1245614 h 2850126"/>
                <a:gd name="connsiteX11" fmla="*/ 546734 w 3127970"/>
                <a:gd name="connsiteY11" fmla="*/ 1231966 h 2850126"/>
                <a:gd name="connsiteX12" fmla="*/ 655916 w 3127970"/>
                <a:gd name="connsiteY12" fmla="*/ 1204670 h 2850126"/>
                <a:gd name="connsiteX13" fmla="*/ 751450 w 3127970"/>
                <a:gd name="connsiteY13" fmla="*/ 1177375 h 2850126"/>
                <a:gd name="connsiteX14" fmla="*/ 792393 w 3127970"/>
                <a:gd name="connsiteY14" fmla="*/ 1136431 h 2850126"/>
                <a:gd name="connsiteX15" fmla="*/ 874280 w 3127970"/>
                <a:gd name="connsiteY15" fmla="*/ 1109136 h 2850126"/>
                <a:gd name="connsiteX16" fmla="*/ 983462 w 3127970"/>
                <a:gd name="connsiteY16" fmla="*/ 1081840 h 2850126"/>
                <a:gd name="connsiteX17" fmla="*/ 1051701 w 3127970"/>
                <a:gd name="connsiteY17" fmla="*/ 1068193 h 2850126"/>
                <a:gd name="connsiteX18" fmla="*/ 1201826 w 3127970"/>
                <a:gd name="connsiteY18" fmla="*/ 1027249 h 2850126"/>
                <a:gd name="connsiteX19" fmla="*/ 1311008 w 3127970"/>
                <a:gd name="connsiteY19" fmla="*/ 1013602 h 2850126"/>
                <a:gd name="connsiteX20" fmla="*/ 1502077 w 3127970"/>
                <a:gd name="connsiteY20" fmla="*/ 986306 h 2850126"/>
                <a:gd name="connsiteX21" fmla="*/ 1556668 w 3127970"/>
                <a:gd name="connsiteY21" fmla="*/ 972658 h 2850126"/>
                <a:gd name="connsiteX22" fmla="*/ 1624907 w 3127970"/>
                <a:gd name="connsiteY22" fmla="*/ 959011 h 2850126"/>
                <a:gd name="connsiteX23" fmla="*/ 1775032 w 3127970"/>
                <a:gd name="connsiteY23" fmla="*/ 918067 h 2850126"/>
                <a:gd name="connsiteX24" fmla="*/ 2184465 w 3127970"/>
                <a:gd name="connsiteY24" fmla="*/ 904420 h 2850126"/>
                <a:gd name="connsiteX25" fmla="*/ 2225408 w 3127970"/>
                <a:gd name="connsiteY25" fmla="*/ 877124 h 2850126"/>
                <a:gd name="connsiteX26" fmla="*/ 2252704 w 3127970"/>
                <a:gd name="connsiteY26" fmla="*/ 836181 h 2850126"/>
                <a:gd name="connsiteX27" fmla="*/ 2375534 w 3127970"/>
                <a:gd name="connsiteY27" fmla="*/ 767942 h 2850126"/>
                <a:gd name="connsiteX28" fmla="*/ 2443773 w 3127970"/>
                <a:gd name="connsiteY28" fmla="*/ 699703 h 2850126"/>
                <a:gd name="connsiteX29" fmla="*/ 2471068 w 3127970"/>
                <a:gd name="connsiteY29" fmla="*/ 658760 h 2850126"/>
                <a:gd name="connsiteX30" fmla="*/ 2512011 w 3127970"/>
                <a:gd name="connsiteY30" fmla="*/ 617817 h 2850126"/>
                <a:gd name="connsiteX31" fmla="*/ 2539307 w 3127970"/>
                <a:gd name="connsiteY31" fmla="*/ 535930 h 2850126"/>
                <a:gd name="connsiteX32" fmla="*/ 2580250 w 3127970"/>
                <a:gd name="connsiteY32" fmla="*/ 454043 h 2850126"/>
                <a:gd name="connsiteX33" fmla="*/ 2621193 w 3127970"/>
                <a:gd name="connsiteY33" fmla="*/ 440396 h 2850126"/>
                <a:gd name="connsiteX34" fmla="*/ 2662137 w 3127970"/>
                <a:gd name="connsiteY34" fmla="*/ 413100 h 2850126"/>
                <a:gd name="connsiteX35" fmla="*/ 2744023 w 3127970"/>
                <a:gd name="connsiteY35" fmla="*/ 385805 h 2850126"/>
                <a:gd name="connsiteX36" fmla="*/ 2784967 w 3127970"/>
                <a:gd name="connsiteY36" fmla="*/ 372157 h 2850126"/>
                <a:gd name="connsiteX37" fmla="*/ 2921444 w 3127970"/>
                <a:gd name="connsiteY37" fmla="*/ 358509 h 2850126"/>
                <a:gd name="connsiteX38" fmla="*/ 2948740 w 3127970"/>
                <a:gd name="connsiteY38" fmla="*/ 317566 h 2850126"/>
                <a:gd name="connsiteX39" fmla="*/ 2976035 w 3127970"/>
                <a:gd name="connsiteY39" fmla="*/ 222031 h 2850126"/>
                <a:gd name="connsiteX40" fmla="*/ 3016979 w 3127970"/>
                <a:gd name="connsiteY40" fmla="*/ 85554 h 2850126"/>
                <a:gd name="connsiteX41" fmla="*/ 3118269 w 3127970"/>
                <a:gd name="connsiteY41" fmla="*/ 0 h 2850126"/>
                <a:gd name="connsiteX42" fmla="*/ 3118268 w 3127970"/>
                <a:gd name="connsiteY42" fmla="*/ 2837280 h 2850126"/>
                <a:gd name="connsiteX43" fmla="*/ 0 w 3127970"/>
                <a:gd name="connsiteY43" fmla="*/ 2850126 h 28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27970" h="2850126">
                  <a:moveTo>
                    <a:pt x="0" y="2850126"/>
                  </a:moveTo>
                  <a:lnTo>
                    <a:pt x="0" y="1485990"/>
                  </a:lnTo>
                  <a:cubicBezTo>
                    <a:pt x="13648" y="1476892"/>
                    <a:pt x="53569" y="1447110"/>
                    <a:pt x="69062" y="1436682"/>
                  </a:cubicBezTo>
                  <a:cubicBezTo>
                    <a:pt x="82710" y="1427584"/>
                    <a:pt x="95334" y="1416722"/>
                    <a:pt x="110005" y="1409387"/>
                  </a:cubicBezTo>
                  <a:cubicBezTo>
                    <a:pt x="128202" y="1400288"/>
                    <a:pt x="148041" y="1393916"/>
                    <a:pt x="164596" y="1382091"/>
                  </a:cubicBezTo>
                  <a:cubicBezTo>
                    <a:pt x="180302" y="1370873"/>
                    <a:pt x="189481" y="1351854"/>
                    <a:pt x="205540" y="1341148"/>
                  </a:cubicBezTo>
                  <a:cubicBezTo>
                    <a:pt x="217510" y="1333168"/>
                    <a:pt x="233616" y="1333934"/>
                    <a:pt x="246483" y="1327500"/>
                  </a:cubicBezTo>
                  <a:cubicBezTo>
                    <a:pt x="261154" y="1320165"/>
                    <a:pt x="272350" y="1306666"/>
                    <a:pt x="287426" y="1300205"/>
                  </a:cubicBezTo>
                  <a:cubicBezTo>
                    <a:pt x="304666" y="1292816"/>
                    <a:pt x="324051" y="1291947"/>
                    <a:pt x="342017" y="1286557"/>
                  </a:cubicBezTo>
                  <a:cubicBezTo>
                    <a:pt x="369576" y="1278289"/>
                    <a:pt x="395991" y="1266239"/>
                    <a:pt x="423904" y="1259261"/>
                  </a:cubicBezTo>
                  <a:cubicBezTo>
                    <a:pt x="442101" y="1254712"/>
                    <a:pt x="460185" y="1249683"/>
                    <a:pt x="478495" y="1245614"/>
                  </a:cubicBezTo>
                  <a:cubicBezTo>
                    <a:pt x="501139" y="1240582"/>
                    <a:pt x="524131" y="1237182"/>
                    <a:pt x="546734" y="1231966"/>
                  </a:cubicBezTo>
                  <a:cubicBezTo>
                    <a:pt x="583287" y="1223530"/>
                    <a:pt x="619522" y="1213769"/>
                    <a:pt x="655916" y="1204670"/>
                  </a:cubicBezTo>
                  <a:cubicBezTo>
                    <a:pt x="724463" y="1187533"/>
                    <a:pt x="692712" y="1196953"/>
                    <a:pt x="751450" y="1177375"/>
                  </a:cubicBezTo>
                  <a:cubicBezTo>
                    <a:pt x="765098" y="1163727"/>
                    <a:pt x="775521" y="1145804"/>
                    <a:pt x="792393" y="1136431"/>
                  </a:cubicBezTo>
                  <a:cubicBezTo>
                    <a:pt x="817544" y="1122458"/>
                    <a:pt x="846367" y="1116114"/>
                    <a:pt x="874280" y="1109136"/>
                  </a:cubicBezTo>
                  <a:cubicBezTo>
                    <a:pt x="910674" y="1100037"/>
                    <a:pt x="946676" y="1089197"/>
                    <a:pt x="983462" y="1081840"/>
                  </a:cubicBezTo>
                  <a:cubicBezTo>
                    <a:pt x="1006208" y="1077291"/>
                    <a:pt x="1029197" y="1073819"/>
                    <a:pt x="1051701" y="1068193"/>
                  </a:cubicBezTo>
                  <a:cubicBezTo>
                    <a:pt x="1132036" y="1048110"/>
                    <a:pt x="1068769" y="1043880"/>
                    <a:pt x="1201826" y="1027249"/>
                  </a:cubicBezTo>
                  <a:lnTo>
                    <a:pt x="1311008" y="1013602"/>
                  </a:lnTo>
                  <a:cubicBezTo>
                    <a:pt x="1425009" y="1000190"/>
                    <a:pt x="1411396" y="1006458"/>
                    <a:pt x="1502077" y="986306"/>
                  </a:cubicBezTo>
                  <a:cubicBezTo>
                    <a:pt x="1520387" y="982237"/>
                    <a:pt x="1538358" y="976727"/>
                    <a:pt x="1556668" y="972658"/>
                  </a:cubicBezTo>
                  <a:cubicBezTo>
                    <a:pt x="1579312" y="967626"/>
                    <a:pt x="1602403" y="964637"/>
                    <a:pt x="1624907" y="959011"/>
                  </a:cubicBezTo>
                  <a:cubicBezTo>
                    <a:pt x="1683656" y="944324"/>
                    <a:pt x="1698266" y="920626"/>
                    <a:pt x="1775032" y="918067"/>
                  </a:cubicBezTo>
                  <a:lnTo>
                    <a:pt x="2184465" y="904420"/>
                  </a:lnTo>
                  <a:cubicBezTo>
                    <a:pt x="2198113" y="895321"/>
                    <a:pt x="2213810" y="888722"/>
                    <a:pt x="2225408" y="877124"/>
                  </a:cubicBezTo>
                  <a:cubicBezTo>
                    <a:pt x="2237006" y="865526"/>
                    <a:pt x="2240360" y="846982"/>
                    <a:pt x="2252704" y="836181"/>
                  </a:cubicBezTo>
                  <a:cubicBezTo>
                    <a:pt x="2310463" y="785642"/>
                    <a:pt x="2319299" y="786687"/>
                    <a:pt x="2375534" y="767942"/>
                  </a:cubicBezTo>
                  <a:cubicBezTo>
                    <a:pt x="2448320" y="658762"/>
                    <a:pt x="2352788" y="790688"/>
                    <a:pt x="2443773" y="699703"/>
                  </a:cubicBezTo>
                  <a:cubicBezTo>
                    <a:pt x="2455371" y="688105"/>
                    <a:pt x="2460567" y="671361"/>
                    <a:pt x="2471068" y="658760"/>
                  </a:cubicBezTo>
                  <a:cubicBezTo>
                    <a:pt x="2483424" y="643933"/>
                    <a:pt x="2498363" y="631465"/>
                    <a:pt x="2512011" y="617817"/>
                  </a:cubicBezTo>
                  <a:lnTo>
                    <a:pt x="2539307" y="535930"/>
                  </a:lnTo>
                  <a:cubicBezTo>
                    <a:pt x="2548297" y="508960"/>
                    <a:pt x="2556200" y="473283"/>
                    <a:pt x="2580250" y="454043"/>
                  </a:cubicBezTo>
                  <a:cubicBezTo>
                    <a:pt x="2591483" y="445056"/>
                    <a:pt x="2607545" y="444945"/>
                    <a:pt x="2621193" y="440396"/>
                  </a:cubicBezTo>
                  <a:cubicBezTo>
                    <a:pt x="2634841" y="431297"/>
                    <a:pt x="2647148" y="419762"/>
                    <a:pt x="2662137" y="413100"/>
                  </a:cubicBezTo>
                  <a:cubicBezTo>
                    <a:pt x="2688429" y="401415"/>
                    <a:pt x="2716728" y="394903"/>
                    <a:pt x="2744023" y="385805"/>
                  </a:cubicBezTo>
                  <a:cubicBezTo>
                    <a:pt x="2757671" y="381256"/>
                    <a:pt x="2770652" y="373589"/>
                    <a:pt x="2784967" y="372157"/>
                  </a:cubicBezTo>
                  <a:lnTo>
                    <a:pt x="2921444" y="358509"/>
                  </a:lnTo>
                  <a:cubicBezTo>
                    <a:pt x="2930543" y="344861"/>
                    <a:pt x="2941405" y="332237"/>
                    <a:pt x="2948740" y="317566"/>
                  </a:cubicBezTo>
                  <a:cubicBezTo>
                    <a:pt x="2960203" y="294640"/>
                    <a:pt x="2969479" y="243885"/>
                    <a:pt x="2976035" y="222031"/>
                  </a:cubicBezTo>
                  <a:cubicBezTo>
                    <a:pt x="2987408" y="183362"/>
                    <a:pt x="2986654" y="131383"/>
                    <a:pt x="3016979" y="85554"/>
                  </a:cubicBezTo>
                  <a:lnTo>
                    <a:pt x="3118269" y="0"/>
                  </a:lnTo>
                  <a:cubicBezTo>
                    <a:pt x="3124758" y="499651"/>
                    <a:pt x="3127970" y="2332358"/>
                    <a:pt x="3118268" y="2837280"/>
                  </a:cubicBezTo>
                  <a:lnTo>
                    <a:pt x="0" y="28501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alpha val="12000"/>
                  </a:schemeClr>
                </a:gs>
                <a:gs pos="100000">
                  <a:schemeClr val="accent1">
                    <a:lumMod val="75000"/>
                    <a:alpha val="56000"/>
                  </a:schemeClr>
                </a:gs>
              </a:gsLst>
              <a:lin ang="0" scaled="1"/>
              <a:tileRect/>
            </a:gradFill>
            <a:ln w="222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48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atin typeface="Arial" charset="0"/>
                <a:cs typeface="Arial" charset="0"/>
              </a:endParaRPr>
            </a:p>
          </p:txBody>
        </p:sp>
        <p:cxnSp>
          <p:nvCxnSpPr>
            <p:cNvPr id="13" name="Straight Connector 12"/>
            <p:cNvCxnSpPr>
              <a:endCxn id="12" idx="41"/>
            </p:cNvCxnSpPr>
            <p:nvPr/>
          </p:nvCxnSpPr>
          <p:spPr bwMode="auto">
            <a:xfrm rot="16200000" flipV="1">
              <a:off x="5862852" y="4625577"/>
              <a:ext cx="2228424" cy="4"/>
            </a:xfrm>
            <a:prstGeom prst="line">
              <a:avLst/>
            </a:prstGeom>
            <a:gradFill>
              <a:gsLst>
                <a:gs pos="0">
                  <a:schemeClr val="accent1">
                    <a:lumMod val="75000"/>
                    <a:alpha val="18000"/>
                  </a:schemeClr>
                </a:gs>
                <a:gs pos="100000">
                  <a:schemeClr val="accent1">
                    <a:lumMod val="75000"/>
                    <a:alpha val="56000"/>
                  </a:schemeClr>
                </a:gs>
              </a:gsLst>
              <a:lin ang="5400000" scaled="0"/>
            </a:gradFill>
            <a:ln w="222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 rot="5400000">
            <a:off x="6374159" y="2410173"/>
            <a:ext cx="41028" cy="651679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30000">
                <a:schemeClr val="tx1"/>
              </a:gs>
              <a:gs pos="70000">
                <a:schemeClr val="tx1"/>
              </a:gs>
              <a:gs pos="100000">
                <a:schemeClr val="tx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171521" y="4571185"/>
            <a:ext cx="1585440" cy="1018339"/>
          </a:xfrm>
          <a:custGeom>
            <a:avLst/>
            <a:gdLst>
              <a:gd name="connsiteX0" fmla="*/ 0 w 2320119"/>
              <a:gd name="connsiteY0" fmla="*/ 1241946 h 1241946"/>
              <a:gd name="connsiteX1" fmla="*/ 259307 w 2320119"/>
              <a:gd name="connsiteY1" fmla="*/ 1214651 h 1241946"/>
              <a:gd name="connsiteX2" fmla="*/ 300251 w 2320119"/>
              <a:gd name="connsiteY2" fmla="*/ 1201003 h 1241946"/>
              <a:gd name="connsiteX3" fmla="*/ 354842 w 2320119"/>
              <a:gd name="connsiteY3" fmla="*/ 1187355 h 1241946"/>
              <a:gd name="connsiteX4" fmla="*/ 395785 w 2320119"/>
              <a:gd name="connsiteY4" fmla="*/ 1160059 h 1241946"/>
              <a:gd name="connsiteX5" fmla="*/ 450376 w 2320119"/>
              <a:gd name="connsiteY5" fmla="*/ 1146412 h 1241946"/>
              <a:gd name="connsiteX6" fmla="*/ 491319 w 2320119"/>
              <a:gd name="connsiteY6" fmla="*/ 1132764 h 1241946"/>
              <a:gd name="connsiteX7" fmla="*/ 545910 w 2320119"/>
              <a:gd name="connsiteY7" fmla="*/ 1119116 h 1241946"/>
              <a:gd name="connsiteX8" fmla="*/ 627797 w 2320119"/>
              <a:gd name="connsiteY8" fmla="*/ 1091821 h 1241946"/>
              <a:gd name="connsiteX9" fmla="*/ 750627 w 2320119"/>
              <a:gd name="connsiteY9" fmla="*/ 1023582 h 1241946"/>
              <a:gd name="connsiteX10" fmla="*/ 859809 w 2320119"/>
              <a:gd name="connsiteY10" fmla="*/ 996286 h 1241946"/>
              <a:gd name="connsiteX11" fmla="*/ 900752 w 2320119"/>
              <a:gd name="connsiteY11" fmla="*/ 968991 h 1241946"/>
              <a:gd name="connsiteX12" fmla="*/ 941695 w 2320119"/>
              <a:gd name="connsiteY12" fmla="*/ 928048 h 1241946"/>
              <a:gd name="connsiteX13" fmla="*/ 996286 w 2320119"/>
              <a:gd name="connsiteY13" fmla="*/ 914400 h 1241946"/>
              <a:gd name="connsiteX14" fmla="*/ 1091821 w 2320119"/>
              <a:gd name="connsiteY14" fmla="*/ 887104 h 1241946"/>
              <a:gd name="connsiteX15" fmla="*/ 1132764 w 2320119"/>
              <a:gd name="connsiteY15" fmla="*/ 859809 h 1241946"/>
              <a:gd name="connsiteX16" fmla="*/ 1173707 w 2320119"/>
              <a:gd name="connsiteY16" fmla="*/ 818865 h 1241946"/>
              <a:gd name="connsiteX17" fmla="*/ 1228298 w 2320119"/>
              <a:gd name="connsiteY17" fmla="*/ 791570 h 1241946"/>
              <a:gd name="connsiteX18" fmla="*/ 1351128 w 2320119"/>
              <a:gd name="connsiteY18" fmla="*/ 696036 h 1241946"/>
              <a:gd name="connsiteX19" fmla="*/ 1473958 w 2320119"/>
              <a:gd name="connsiteY19" fmla="*/ 614149 h 1241946"/>
              <a:gd name="connsiteX20" fmla="*/ 1610436 w 2320119"/>
              <a:gd name="connsiteY20" fmla="*/ 518615 h 1241946"/>
              <a:gd name="connsiteX21" fmla="*/ 1651379 w 2320119"/>
              <a:gd name="connsiteY21" fmla="*/ 491319 h 1241946"/>
              <a:gd name="connsiteX22" fmla="*/ 1678674 w 2320119"/>
              <a:gd name="connsiteY22" fmla="*/ 450376 h 1241946"/>
              <a:gd name="connsiteX23" fmla="*/ 1787857 w 2320119"/>
              <a:gd name="connsiteY23" fmla="*/ 423080 h 1241946"/>
              <a:gd name="connsiteX24" fmla="*/ 1883391 w 2320119"/>
              <a:gd name="connsiteY24" fmla="*/ 395785 h 1241946"/>
              <a:gd name="connsiteX25" fmla="*/ 1924334 w 2320119"/>
              <a:gd name="connsiteY25" fmla="*/ 382137 h 1241946"/>
              <a:gd name="connsiteX26" fmla="*/ 2006221 w 2320119"/>
              <a:gd name="connsiteY26" fmla="*/ 327546 h 1241946"/>
              <a:gd name="connsiteX27" fmla="*/ 2047164 w 2320119"/>
              <a:gd name="connsiteY27" fmla="*/ 300251 h 1241946"/>
              <a:gd name="connsiteX28" fmla="*/ 2074460 w 2320119"/>
              <a:gd name="connsiteY28" fmla="*/ 204716 h 1241946"/>
              <a:gd name="connsiteX29" fmla="*/ 2115403 w 2320119"/>
              <a:gd name="connsiteY29" fmla="*/ 163773 h 1241946"/>
              <a:gd name="connsiteX30" fmla="*/ 2142698 w 2320119"/>
              <a:gd name="connsiteY30" fmla="*/ 122830 h 1241946"/>
              <a:gd name="connsiteX31" fmla="*/ 2224585 w 2320119"/>
              <a:gd name="connsiteY31" fmla="*/ 81886 h 1241946"/>
              <a:gd name="connsiteX32" fmla="*/ 2251880 w 2320119"/>
              <a:gd name="connsiteY32" fmla="*/ 40943 h 1241946"/>
              <a:gd name="connsiteX33" fmla="*/ 2292824 w 2320119"/>
              <a:gd name="connsiteY33" fmla="*/ 27295 h 1241946"/>
              <a:gd name="connsiteX34" fmla="*/ 2320119 w 2320119"/>
              <a:gd name="connsiteY34" fmla="*/ 0 h 1241946"/>
              <a:gd name="connsiteX35" fmla="*/ 2320119 w 2320119"/>
              <a:gd name="connsiteY35" fmla="*/ 0 h 1241946"/>
              <a:gd name="connsiteX0" fmla="*/ 0 w 2389876"/>
              <a:gd name="connsiteY0" fmla="*/ 1297422 h 1297422"/>
              <a:gd name="connsiteX1" fmla="*/ 259307 w 2389876"/>
              <a:gd name="connsiteY1" fmla="*/ 1270127 h 1297422"/>
              <a:gd name="connsiteX2" fmla="*/ 300251 w 2389876"/>
              <a:gd name="connsiteY2" fmla="*/ 1256479 h 1297422"/>
              <a:gd name="connsiteX3" fmla="*/ 354842 w 2389876"/>
              <a:gd name="connsiteY3" fmla="*/ 1242831 h 1297422"/>
              <a:gd name="connsiteX4" fmla="*/ 395785 w 2389876"/>
              <a:gd name="connsiteY4" fmla="*/ 1215535 h 1297422"/>
              <a:gd name="connsiteX5" fmla="*/ 450376 w 2389876"/>
              <a:gd name="connsiteY5" fmla="*/ 1201888 h 1297422"/>
              <a:gd name="connsiteX6" fmla="*/ 491319 w 2389876"/>
              <a:gd name="connsiteY6" fmla="*/ 1188240 h 1297422"/>
              <a:gd name="connsiteX7" fmla="*/ 545910 w 2389876"/>
              <a:gd name="connsiteY7" fmla="*/ 1174592 h 1297422"/>
              <a:gd name="connsiteX8" fmla="*/ 627797 w 2389876"/>
              <a:gd name="connsiteY8" fmla="*/ 1147297 h 1297422"/>
              <a:gd name="connsiteX9" fmla="*/ 750627 w 2389876"/>
              <a:gd name="connsiteY9" fmla="*/ 1079058 h 1297422"/>
              <a:gd name="connsiteX10" fmla="*/ 859809 w 2389876"/>
              <a:gd name="connsiteY10" fmla="*/ 1051762 h 1297422"/>
              <a:gd name="connsiteX11" fmla="*/ 900752 w 2389876"/>
              <a:gd name="connsiteY11" fmla="*/ 1024467 h 1297422"/>
              <a:gd name="connsiteX12" fmla="*/ 941695 w 2389876"/>
              <a:gd name="connsiteY12" fmla="*/ 983524 h 1297422"/>
              <a:gd name="connsiteX13" fmla="*/ 996286 w 2389876"/>
              <a:gd name="connsiteY13" fmla="*/ 969876 h 1297422"/>
              <a:gd name="connsiteX14" fmla="*/ 1091821 w 2389876"/>
              <a:gd name="connsiteY14" fmla="*/ 942580 h 1297422"/>
              <a:gd name="connsiteX15" fmla="*/ 1132764 w 2389876"/>
              <a:gd name="connsiteY15" fmla="*/ 915285 h 1297422"/>
              <a:gd name="connsiteX16" fmla="*/ 1173707 w 2389876"/>
              <a:gd name="connsiteY16" fmla="*/ 874341 h 1297422"/>
              <a:gd name="connsiteX17" fmla="*/ 1228298 w 2389876"/>
              <a:gd name="connsiteY17" fmla="*/ 847046 h 1297422"/>
              <a:gd name="connsiteX18" fmla="*/ 1351128 w 2389876"/>
              <a:gd name="connsiteY18" fmla="*/ 751512 h 1297422"/>
              <a:gd name="connsiteX19" fmla="*/ 1473958 w 2389876"/>
              <a:gd name="connsiteY19" fmla="*/ 669625 h 1297422"/>
              <a:gd name="connsiteX20" fmla="*/ 1610436 w 2389876"/>
              <a:gd name="connsiteY20" fmla="*/ 574091 h 1297422"/>
              <a:gd name="connsiteX21" fmla="*/ 1651379 w 2389876"/>
              <a:gd name="connsiteY21" fmla="*/ 546795 h 1297422"/>
              <a:gd name="connsiteX22" fmla="*/ 1678674 w 2389876"/>
              <a:gd name="connsiteY22" fmla="*/ 505852 h 1297422"/>
              <a:gd name="connsiteX23" fmla="*/ 1787857 w 2389876"/>
              <a:gd name="connsiteY23" fmla="*/ 478556 h 1297422"/>
              <a:gd name="connsiteX24" fmla="*/ 1883391 w 2389876"/>
              <a:gd name="connsiteY24" fmla="*/ 451261 h 1297422"/>
              <a:gd name="connsiteX25" fmla="*/ 1924334 w 2389876"/>
              <a:gd name="connsiteY25" fmla="*/ 437613 h 1297422"/>
              <a:gd name="connsiteX26" fmla="*/ 2006221 w 2389876"/>
              <a:gd name="connsiteY26" fmla="*/ 383022 h 1297422"/>
              <a:gd name="connsiteX27" fmla="*/ 2047164 w 2389876"/>
              <a:gd name="connsiteY27" fmla="*/ 355727 h 1297422"/>
              <a:gd name="connsiteX28" fmla="*/ 2074460 w 2389876"/>
              <a:gd name="connsiteY28" fmla="*/ 260192 h 1297422"/>
              <a:gd name="connsiteX29" fmla="*/ 2115403 w 2389876"/>
              <a:gd name="connsiteY29" fmla="*/ 219249 h 1297422"/>
              <a:gd name="connsiteX30" fmla="*/ 2142698 w 2389876"/>
              <a:gd name="connsiteY30" fmla="*/ 178306 h 1297422"/>
              <a:gd name="connsiteX31" fmla="*/ 2224585 w 2389876"/>
              <a:gd name="connsiteY31" fmla="*/ 137362 h 1297422"/>
              <a:gd name="connsiteX32" fmla="*/ 2251880 w 2389876"/>
              <a:gd name="connsiteY32" fmla="*/ 96419 h 1297422"/>
              <a:gd name="connsiteX33" fmla="*/ 2292824 w 2389876"/>
              <a:gd name="connsiteY33" fmla="*/ 82771 h 1297422"/>
              <a:gd name="connsiteX34" fmla="*/ 2320119 w 2389876"/>
              <a:gd name="connsiteY34" fmla="*/ 55476 h 1297422"/>
              <a:gd name="connsiteX35" fmla="*/ 2389876 w 2389876"/>
              <a:gd name="connsiteY35" fmla="*/ 0 h 129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89876" h="1297422">
                <a:moveTo>
                  <a:pt x="0" y="1297422"/>
                </a:moveTo>
                <a:cubicBezTo>
                  <a:pt x="89935" y="1290504"/>
                  <a:pt x="172599" y="1289395"/>
                  <a:pt x="259307" y="1270127"/>
                </a:cubicBezTo>
                <a:cubicBezTo>
                  <a:pt x="273351" y="1267006"/>
                  <a:pt x="286418" y="1260431"/>
                  <a:pt x="300251" y="1256479"/>
                </a:cubicBezTo>
                <a:cubicBezTo>
                  <a:pt x="318286" y="1251326"/>
                  <a:pt x="336645" y="1247380"/>
                  <a:pt x="354842" y="1242831"/>
                </a:cubicBezTo>
                <a:cubicBezTo>
                  <a:pt x="368490" y="1233732"/>
                  <a:pt x="380709" y="1221996"/>
                  <a:pt x="395785" y="1215535"/>
                </a:cubicBezTo>
                <a:cubicBezTo>
                  <a:pt x="413025" y="1208146"/>
                  <a:pt x="432341" y="1207041"/>
                  <a:pt x="450376" y="1201888"/>
                </a:cubicBezTo>
                <a:cubicBezTo>
                  <a:pt x="464208" y="1197936"/>
                  <a:pt x="477487" y="1192192"/>
                  <a:pt x="491319" y="1188240"/>
                </a:cubicBezTo>
                <a:cubicBezTo>
                  <a:pt x="509354" y="1183087"/>
                  <a:pt x="527944" y="1179982"/>
                  <a:pt x="545910" y="1174592"/>
                </a:cubicBezTo>
                <a:cubicBezTo>
                  <a:pt x="573469" y="1166324"/>
                  <a:pt x="627797" y="1147297"/>
                  <a:pt x="627797" y="1147297"/>
                </a:cubicBezTo>
                <a:cubicBezTo>
                  <a:pt x="696373" y="1101579"/>
                  <a:pt x="689648" y="1095689"/>
                  <a:pt x="750627" y="1079058"/>
                </a:cubicBezTo>
                <a:cubicBezTo>
                  <a:pt x="786819" y="1069187"/>
                  <a:pt x="859809" y="1051762"/>
                  <a:pt x="859809" y="1051762"/>
                </a:cubicBezTo>
                <a:cubicBezTo>
                  <a:pt x="873457" y="1042664"/>
                  <a:pt x="888151" y="1034968"/>
                  <a:pt x="900752" y="1024467"/>
                </a:cubicBezTo>
                <a:cubicBezTo>
                  <a:pt x="915579" y="1012111"/>
                  <a:pt x="924937" y="993100"/>
                  <a:pt x="941695" y="983524"/>
                </a:cubicBezTo>
                <a:cubicBezTo>
                  <a:pt x="957981" y="974218"/>
                  <a:pt x="978251" y="975029"/>
                  <a:pt x="996286" y="969876"/>
                </a:cubicBezTo>
                <a:cubicBezTo>
                  <a:pt x="1133341" y="930717"/>
                  <a:pt x="921163" y="985245"/>
                  <a:pt x="1091821" y="942580"/>
                </a:cubicBezTo>
                <a:cubicBezTo>
                  <a:pt x="1105469" y="933482"/>
                  <a:pt x="1120163" y="925786"/>
                  <a:pt x="1132764" y="915285"/>
                </a:cubicBezTo>
                <a:cubicBezTo>
                  <a:pt x="1147591" y="902929"/>
                  <a:pt x="1158001" y="885559"/>
                  <a:pt x="1173707" y="874341"/>
                </a:cubicBezTo>
                <a:cubicBezTo>
                  <a:pt x="1190262" y="862516"/>
                  <a:pt x="1210852" y="857513"/>
                  <a:pt x="1228298" y="847046"/>
                </a:cubicBezTo>
                <a:cubicBezTo>
                  <a:pt x="1425787" y="728554"/>
                  <a:pt x="1228423" y="846949"/>
                  <a:pt x="1351128" y="751512"/>
                </a:cubicBezTo>
                <a:cubicBezTo>
                  <a:pt x="1473850" y="656062"/>
                  <a:pt x="1392126" y="730999"/>
                  <a:pt x="1473958" y="669625"/>
                </a:cubicBezTo>
                <a:cubicBezTo>
                  <a:pt x="1554799" y="608995"/>
                  <a:pt x="1509615" y="641305"/>
                  <a:pt x="1610436" y="574091"/>
                </a:cubicBezTo>
                <a:lnTo>
                  <a:pt x="1651379" y="546795"/>
                </a:lnTo>
                <a:cubicBezTo>
                  <a:pt x="1660477" y="533147"/>
                  <a:pt x="1664003" y="513187"/>
                  <a:pt x="1678674" y="505852"/>
                </a:cubicBezTo>
                <a:cubicBezTo>
                  <a:pt x="1712228" y="489075"/>
                  <a:pt x="1752268" y="490419"/>
                  <a:pt x="1787857" y="478556"/>
                </a:cubicBezTo>
                <a:cubicBezTo>
                  <a:pt x="1886044" y="445829"/>
                  <a:pt x="1763407" y="485543"/>
                  <a:pt x="1883391" y="451261"/>
                </a:cubicBezTo>
                <a:cubicBezTo>
                  <a:pt x="1897223" y="447309"/>
                  <a:pt x="1911758" y="444599"/>
                  <a:pt x="1924334" y="437613"/>
                </a:cubicBezTo>
                <a:cubicBezTo>
                  <a:pt x="1953011" y="421681"/>
                  <a:pt x="1978925" y="401219"/>
                  <a:pt x="2006221" y="383022"/>
                </a:cubicBezTo>
                <a:lnTo>
                  <a:pt x="2047164" y="355727"/>
                </a:lnTo>
                <a:cubicBezTo>
                  <a:pt x="2048984" y="348446"/>
                  <a:pt x="2066628" y="271941"/>
                  <a:pt x="2074460" y="260192"/>
                </a:cubicBezTo>
                <a:cubicBezTo>
                  <a:pt x="2085166" y="244133"/>
                  <a:pt x="2103047" y="234076"/>
                  <a:pt x="2115403" y="219249"/>
                </a:cubicBezTo>
                <a:cubicBezTo>
                  <a:pt x="2125904" y="206648"/>
                  <a:pt x="2131100" y="189904"/>
                  <a:pt x="2142698" y="178306"/>
                </a:cubicBezTo>
                <a:cubicBezTo>
                  <a:pt x="2169155" y="151849"/>
                  <a:pt x="2191285" y="148462"/>
                  <a:pt x="2224585" y="137362"/>
                </a:cubicBezTo>
                <a:cubicBezTo>
                  <a:pt x="2233683" y="123714"/>
                  <a:pt x="2239072" y="106665"/>
                  <a:pt x="2251880" y="96419"/>
                </a:cubicBezTo>
                <a:cubicBezTo>
                  <a:pt x="2263114" y="87432"/>
                  <a:pt x="2280488" y="90173"/>
                  <a:pt x="2292824" y="82771"/>
                </a:cubicBezTo>
                <a:cubicBezTo>
                  <a:pt x="2303857" y="76151"/>
                  <a:pt x="2311021" y="64574"/>
                  <a:pt x="2320119" y="55476"/>
                </a:cubicBezTo>
                <a:lnTo>
                  <a:pt x="2389876" y="0"/>
                </a:lnTo>
              </a:path>
            </a:pathLst>
          </a:custGeom>
          <a:noFill/>
          <a:ln w="34925" cap="flat" cmpd="sng" algn="ctr">
            <a:gradFill>
              <a:gsLst>
                <a:gs pos="4000">
                  <a:schemeClr val="tx1"/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692577" y="3391970"/>
            <a:ext cx="2130672" cy="1222759"/>
          </a:xfrm>
          <a:custGeom>
            <a:avLst/>
            <a:gdLst>
              <a:gd name="connsiteX0" fmla="*/ 0 w 3070747"/>
              <a:gd name="connsiteY0" fmla="*/ 1419367 h 1419367"/>
              <a:gd name="connsiteX1" fmla="*/ 40944 w 3070747"/>
              <a:gd name="connsiteY1" fmla="*/ 1405719 h 1419367"/>
              <a:gd name="connsiteX2" fmla="*/ 122830 w 3070747"/>
              <a:gd name="connsiteY2" fmla="*/ 1351128 h 1419367"/>
              <a:gd name="connsiteX3" fmla="*/ 163773 w 3070747"/>
              <a:gd name="connsiteY3" fmla="*/ 1323833 h 1419367"/>
              <a:gd name="connsiteX4" fmla="*/ 218364 w 3070747"/>
              <a:gd name="connsiteY4" fmla="*/ 1296537 h 1419367"/>
              <a:gd name="connsiteX5" fmla="*/ 259308 w 3070747"/>
              <a:gd name="connsiteY5" fmla="*/ 1255594 h 1419367"/>
              <a:gd name="connsiteX6" fmla="*/ 300251 w 3070747"/>
              <a:gd name="connsiteY6" fmla="*/ 1241946 h 1419367"/>
              <a:gd name="connsiteX7" fmla="*/ 341194 w 3070747"/>
              <a:gd name="connsiteY7" fmla="*/ 1214651 h 1419367"/>
              <a:gd name="connsiteX8" fmla="*/ 395785 w 3070747"/>
              <a:gd name="connsiteY8" fmla="*/ 1201003 h 1419367"/>
              <a:gd name="connsiteX9" fmla="*/ 477672 w 3070747"/>
              <a:gd name="connsiteY9" fmla="*/ 1173707 h 1419367"/>
              <a:gd name="connsiteX10" fmla="*/ 532263 w 3070747"/>
              <a:gd name="connsiteY10" fmla="*/ 1160060 h 1419367"/>
              <a:gd name="connsiteX11" fmla="*/ 600502 w 3070747"/>
              <a:gd name="connsiteY11" fmla="*/ 1146412 h 1419367"/>
              <a:gd name="connsiteX12" fmla="*/ 709684 w 3070747"/>
              <a:gd name="connsiteY12" fmla="*/ 1119116 h 1419367"/>
              <a:gd name="connsiteX13" fmla="*/ 805218 w 3070747"/>
              <a:gd name="connsiteY13" fmla="*/ 1091821 h 1419367"/>
              <a:gd name="connsiteX14" fmla="*/ 846161 w 3070747"/>
              <a:gd name="connsiteY14" fmla="*/ 1050877 h 1419367"/>
              <a:gd name="connsiteX15" fmla="*/ 928048 w 3070747"/>
              <a:gd name="connsiteY15" fmla="*/ 1023582 h 1419367"/>
              <a:gd name="connsiteX16" fmla="*/ 1037230 w 3070747"/>
              <a:gd name="connsiteY16" fmla="*/ 996286 h 1419367"/>
              <a:gd name="connsiteX17" fmla="*/ 1105469 w 3070747"/>
              <a:gd name="connsiteY17" fmla="*/ 982639 h 1419367"/>
              <a:gd name="connsiteX18" fmla="*/ 1255594 w 3070747"/>
              <a:gd name="connsiteY18" fmla="*/ 941695 h 1419367"/>
              <a:gd name="connsiteX19" fmla="*/ 1364776 w 3070747"/>
              <a:gd name="connsiteY19" fmla="*/ 928048 h 1419367"/>
              <a:gd name="connsiteX20" fmla="*/ 1555845 w 3070747"/>
              <a:gd name="connsiteY20" fmla="*/ 900752 h 1419367"/>
              <a:gd name="connsiteX21" fmla="*/ 1610436 w 3070747"/>
              <a:gd name="connsiteY21" fmla="*/ 887104 h 1419367"/>
              <a:gd name="connsiteX22" fmla="*/ 1678675 w 3070747"/>
              <a:gd name="connsiteY22" fmla="*/ 873457 h 1419367"/>
              <a:gd name="connsiteX23" fmla="*/ 1828800 w 3070747"/>
              <a:gd name="connsiteY23" fmla="*/ 832513 h 1419367"/>
              <a:gd name="connsiteX24" fmla="*/ 2238233 w 3070747"/>
              <a:gd name="connsiteY24" fmla="*/ 818866 h 1419367"/>
              <a:gd name="connsiteX25" fmla="*/ 2279176 w 3070747"/>
              <a:gd name="connsiteY25" fmla="*/ 791570 h 1419367"/>
              <a:gd name="connsiteX26" fmla="*/ 2306472 w 3070747"/>
              <a:gd name="connsiteY26" fmla="*/ 750627 h 1419367"/>
              <a:gd name="connsiteX27" fmla="*/ 2429302 w 3070747"/>
              <a:gd name="connsiteY27" fmla="*/ 682388 h 1419367"/>
              <a:gd name="connsiteX28" fmla="*/ 2497541 w 3070747"/>
              <a:gd name="connsiteY28" fmla="*/ 614149 h 1419367"/>
              <a:gd name="connsiteX29" fmla="*/ 2524836 w 3070747"/>
              <a:gd name="connsiteY29" fmla="*/ 573206 h 1419367"/>
              <a:gd name="connsiteX30" fmla="*/ 2565779 w 3070747"/>
              <a:gd name="connsiteY30" fmla="*/ 532263 h 1419367"/>
              <a:gd name="connsiteX31" fmla="*/ 2593075 w 3070747"/>
              <a:gd name="connsiteY31" fmla="*/ 450376 h 1419367"/>
              <a:gd name="connsiteX32" fmla="*/ 2634018 w 3070747"/>
              <a:gd name="connsiteY32" fmla="*/ 368489 h 1419367"/>
              <a:gd name="connsiteX33" fmla="*/ 2674961 w 3070747"/>
              <a:gd name="connsiteY33" fmla="*/ 354842 h 1419367"/>
              <a:gd name="connsiteX34" fmla="*/ 2715905 w 3070747"/>
              <a:gd name="connsiteY34" fmla="*/ 327546 h 1419367"/>
              <a:gd name="connsiteX35" fmla="*/ 2797791 w 3070747"/>
              <a:gd name="connsiteY35" fmla="*/ 300251 h 1419367"/>
              <a:gd name="connsiteX36" fmla="*/ 2838735 w 3070747"/>
              <a:gd name="connsiteY36" fmla="*/ 286603 h 1419367"/>
              <a:gd name="connsiteX37" fmla="*/ 2975212 w 3070747"/>
              <a:gd name="connsiteY37" fmla="*/ 272955 h 1419367"/>
              <a:gd name="connsiteX38" fmla="*/ 3002508 w 3070747"/>
              <a:gd name="connsiteY38" fmla="*/ 232012 h 1419367"/>
              <a:gd name="connsiteX39" fmla="*/ 3029803 w 3070747"/>
              <a:gd name="connsiteY39" fmla="*/ 136477 h 1419367"/>
              <a:gd name="connsiteX40" fmla="*/ 3057099 w 3070747"/>
              <a:gd name="connsiteY40" fmla="*/ 54591 h 1419367"/>
              <a:gd name="connsiteX41" fmla="*/ 3070747 w 3070747"/>
              <a:gd name="connsiteY41" fmla="*/ 0 h 1419367"/>
              <a:gd name="connsiteX42" fmla="*/ 3070747 w 3070747"/>
              <a:gd name="connsiteY42" fmla="*/ 0 h 1419367"/>
              <a:gd name="connsiteX0" fmla="*/ 0 w 3165564"/>
              <a:gd name="connsiteY0" fmla="*/ 1419367 h 1419367"/>
              <a:gd name="connsiteX1" fmla="*/ 40944 w 3165564"/>
              <a:gd name="connsiteY1" fmla="*/ 1405719 h 1419367"/>
              <a:gd name="connsiteX2" fmla="*/ 122830 w 3165564"/>
              <a:gd name="connsiteY2" fmla="*/ 1351128 h 1419367"/>
              <a:gd name="connsiteX3" fmla="*/ 163773 w 3165564"/>
              <a:gd name="connsiteY3" fmla="*/ 1323833 h 1419367"/>
              <a:gd name="connsiteX4" fmla="*/ 218364 w 3165564"/>
              <a:gd name="connsiteY4" fmla="*/ 1296537 h 1419367"/>
              <a:gd name="connsiteX5" fmla="*/ 259308 w 3165564"/>
              <a:gd name="connsiteY5" fmla="*/ 1255594 h 1419367"/>
              <a:gd name="connsiteX6" fmla="*/ 300251 w 3165564"/>
              <a:gd name="connsiteY6" fmla="*/ 1241946 h 1419367"/>
              <a:gd name="connsiteX7" fmla="*/ 341194 w 3165564"/>
              <a:gd name="connsiteY7" fmla="*/ 1214651 h 1419367"/>
              <a:gd name="connsiteX8" fmla="*/ 395785 w 3165564"/>
              <a:gd name="connsiteY8" fmla="*/ 1201003 h 1419367"/>
              <a:gd name="connsiteX9" fmla="*/ 477672 w 3165564"/>
              <a:gd name="connsiteY9" fmla="*/ 1173707 h 1419367"/>
              <a:gd name="connsiteX10" fmla="*/ 532263 w 3165564"/>
              <a:gd name="connsiteY10" fmla="*/ 1160060 h 1419367"/>
              <a:gd name="connsiteX11" fmla="*/ 600502 w 3165564"/>
              <a:gd name="connsiteY11" fmla="*/ 1146412 h 1419367"/>
              <a:gd name="connsiteX12" fmla="*/ 709684 w 3165564"/>
              <a:gd name="connsiteY12" fmla="*/ 1119116 h 1419367"/>
              <a:gd name="connsiteX13" fmla="*/ 805218 w 3165564"/>
              <a:gd name="connsiteY13" fmla="*/ 1091821 h 1419367"/>
              <a:gd name="connsiteX14" fmla="*/ 846161 w 3165564"/>
              <a:gd name="connsiteY14" fmla="*/ 1050877 h 1419367"/>
              <a:gd name="connsiteX15" fmla="*/ 928048 w 3165564"/>
              <a:gd name="connsiteY15" fmla="*/ 1023582 h 1419367"/>
              <a:gd name="connsiteX16" fmla="*/ 1037230 w 3165564"/>
              <a:gd name="connsiteY16" fmla="*/ 996286 h 1419367"/>
              <a:gd name="connsiteX17" fmla="*/ 1105469 w 3165564"/>
              <a:gd name="connsiteY17" fmla="*/ 982639 h 1419367"/>
              <a:gd name="connsiteX18" fmla="*/ 1255594 w 3165564"/>
              <a:gd name="connsiteY18" fmla="*/ 941695 h 1419367"/>
              <a:gd name="connsiteX19" fmla="*/ 1364776 w 3165564"/>
              <a:gd name="connsiteY19" fmla="*/ 928048 h 1419367"/>
              <a:gd name="connsiteX20" fmla="*/ 1555845 w 3165564"/>
              <a:gd name="connsiteY20" fmla="*/ 900752 h 1419367"/>
              <a:gd name="connsiteX21" fmla="*/ 1610436 w 3165564"/>
              <a:gd name="connsiteY21" fmla="*/ 887104 h 1419367"/>
              <a:gd name="connsiteX22" fmla="*/ 1678675 w 3165564"/>
              <a:gd name="connsiteY22" fmla="*/ 873457 h 1419367"/>
              <a:gd name="connsiteX23" fmla="*/ 1828800 w 3165564"/>
              <a:gd name="connsiteY23" fmla="*/ 832513 h 1419367"/>
              <a:gd name="connsiteX24" fmla="*/ 2238233 w 3165564"/>
              <a:gd name="connsiteY24" fmla="*/ 818866 h 1419367"/>
              <a:gd name="connsiteX25" fmla="*/ 2279176 w 3165564"/>
              <a:gd name="connsiteY25" fmla="*/ 791570 h 1419367"/>
              <a:gd name="connsiteX26" fmla="*/ 2306472 w 3165564"/>
              <a:gd name="connsiteY26" fmla="*/ 750627 h 1419367"/>
              <a:gd name="connsiteX27" fmla="*/ 2429302 w 3165564"/>
              <a:gd name="connsiteY27" fmla="*/ 682388 h 1419367"/>
              <a:gd name="connsiteX28" fmla="*/ 2497541 w 3165564"/>
              <a:gd name="connsiteY28" fmla="*/ 614149 h 1419367"/>
              <a:gd name="connsiteX29" fmla="*/ 2524836 w 3165564"/>
              <a:gd name="connsiteY29" fmla="*/ 573206 h 1419367"/>
              <a:gd name="connsiteX30" fmla="*/ 2565779 w 3165564"/>
              <a:gd name="connsiteY30" fmla="*/ 532263 h 1419367"/>
              <a:gd name="connsiteX31" fmla="*/ 2593075 w 3165564"/>
              <a:gd name="connsiteY31" fmla="*/ 450376 h 1419367"/>
              <a:gd name="connsiteX32" fmla="*/ 2634018 w 3165564"/>
              <a:gd name="connsiteY32" fmla="*/ 368489 h 1419367"/>
              <a:gd name="connsiteX33" fmla="*/ 2674961 w 3165564"/>
              <a:gd name="connsiteY33" fmla="*/ 354842 h 1419367"/>
              <a:gd name="connsiteX34" fmla="*/ 2715905 w 3165564"/>
              <a:gd name="connsiteY34" fmla="*/ 327546 h 1419367"/>
              <a:gd name="connsiteX35" fmla="*/ 2797791 w 3165564"/>
              <a:gd name="connsiteY35" fmla="*/ 300251 h 1419367"/>
              <a:gd name="connsiteX36" fmla="*/ 2838735 w 3165564"/>
              <a:gd name="connsiteY36" fmla="*/ 286603 h 1419367"/>
              <a:gd name="connsiteX37" fmla="*/ 2975212 w 3165564"/>
              <a:gd name="connsiteY37" fmla="*/ 272955 h 1419367"/>
              <a:gd name="connsiteX38" fmla="*/ 3002508 w 3165564"/>
              <a:gd name="connsiteY38" fmla="*/ 232012 h 1419367"/>
              <a:gd name="connsiteX39" fmla="*/ 3029803 w 3165564"/>
              <a:gd name="connsiteY39" fmla="*/ 136477 h 1419367"/>
              <a:gd name="connsiteX40" fmla="*/ 3165564 w 3165564"/>
              <a:gd name="connsiteY40" fmla="*/ 103471 h 1419367"/>
              <a:gd name="connsiteX41" fmla="*/ 3070747 w 3165564"/>
              <a:gd name="connsiteY41" fmla="*/ 0 h 1419367"/>
              <a:gd name="connsiteX42" fmla="*/ 3070747 w 3165564"/>
              <a:gd name="connsiteY42" fmla="*/ 0 h 1419367"/>
              <a:gd name="connsiteX0" fmla="*/ 0 w 3154717"/>
              <a:gd name="connsiteY0" fmla="*/ 1458467 h 1458467"/>
              <a:gd name="connsiteX1" fmla="*/ 40944 w 3154717"/>
              <a:gd name="connsiteY1" fmla="*/ 1444819 h 1458467"/>
              <a:gd name="connsiteX2" fmla="*/ 122830 w 3154717"/>
              <a:gd name="connsiteY2" fmla="*/ 1390228 h 1458467"/>
              <a:gd name="connsiteX3" fmla="*/ 163773 w 3154717"/>
              <a:gd name="connsiteY3" fmla="*/ 1362933 h 1458467"/>
              <a:gd name="connsiteX4" fmla="*/ 218364 w 3154717"/>
              <a:gd name="connsiteY4" fmla="*/ 1335637 h 1458467"/>
              <a:gd name="connsiteX5" fmla="*/ 259308 w 3154717"/>
              <a:gd name="connsiteY5" fmla="*/ 1294694 h 1458467"/>
              <a:gd name="connsiteX6" fmla="*/ 300251 w 3154717"/>
              <a:gd name="connsiteY6" fmla="*/ 1281046 h 1458467"/>
              <a:gd name="connsiteX7" fmla="*/ 341194 w 3154717"/>
              <a:gd name="connsiteY7" fmla="*/ 1253751 h 1458467"/>
              <a:gd name="connsiteX8" fmla="*/ 395785 w 3154717"/>
              <a:gd name="connsiteY8" fmla="*/ 1240103 h 1458467"/>
              <a:gd name="connsiteX9" fmla="*/ 477672 w 3154717"/>
              <a:gd name="connsiteY9" fmla="*/ 1212807 h 1458467"/>
              <a:gd name="connsiteX10" fmla="*/ 532263 w 3154717"/>
              <a:gd name="connsiteY10" fmla="*/ 1199160 h 1458467"/>
              <a:gd name="connsiteX11" fmla="*/ 600502 w 3154717"/>
              <a:gd name="connsiteY11" fmla="*/ 1185512 h 1458467"/>
              <a:gd name="connsiteX12" fmla="*/ 709684 w 3154717"/>
              <a:gd name="connsiteY12" fmla="*/ 1158216 h 1458467"/>
              <a:gd name="connsiteX13" fmla="*/ 805218 w 3154717"/>
              <a:gd name="connsiteY13" fmla="*/ 1130921 h 1458467"/>
              <a:gd name="connsiteX14" fmla="*/ 846161 w 3154717"/>
              <a:gd name="connsiteY14" fmla="*/ 1089977 h 1458467"/>
              <a:gd name="connsiteX15" fmla="*/ 928048 w 3154717"/>
              <a:gd name="connsiteY15" fmla="*/ 1062682 h 1458467"/>
              <a:gd name="connsiteX16" fmla="*/ 1037230 w 3154717"/>
              <a:gd name="connsiteY16" fmla="*/ 1035386 h 1458467"/>
              <a:gd name="connsiteX17" fmla="*/ 1105469 w 3154717"/>
              <a:gd name="connsiteY17" fmla="*/ 1021739 h 1458467"/>
              <a:gd name="connsiteX18" fmla="*/ 1255594 w 3154717"/>
              <a:gd name="connsiteY18" fmla="*/ 980795 h 1458467"/>
              <a:gd name="connsiteX19" fmla="*/ 1364776 w 3154717"/>
              <a:gd name="connsiteY19" fmla="*/ 967148 h 1458467"/>
              <a:gd name="connsiteX20" fmla="*/ 1555845 w 3154717"/>
              <a:gd name="connsiteY20" fmla="*/ 939852 h 1458467"/>
              <a:gd name="connsiteX21" fmla="*/ 1610436 w 3154717"/>
              <a:gd name="connsiteY21" fmla="*/ 926204 h 1458467"/>
              <a:gd name="connsiteX22" fmla="*/ 1678675 w 3154717"/>
              <a:gd name="connsiteY22" fmla="*/ 912557 h 1458467"/>
              <a:gd name="connsiteX23" fmla="*/ 1828800 w 3154717"/>
              <a:gd name="connsiteY23" fmla="*/ 871613 h 1458467"/>
              <a:gd name="connsiteX24" fmla="*/ 2238233 w 3154717"/>
              <a:gd name="connsiteY24" fmla="*/ 857966 h 1458467"/>
              <a:gd name="connsiteX25" fmla="*/ 2279176 w 3154717"/>
              <a:gd name="connsiteY25" fmla="*/ 830670 h 1458467"/>
              <a:gd name="connsiteX26" fmla="*/ 2306472 w 3154717"/>
              <a:gd name="connsiteY26" fmla="*/ 789727 h 1458467"/>
              <a:gd name="connsiteX27" fmla="*/ 2429302 w 3154717"/>
              <a:gd name="connsiteY27" fmla="*/ 721488 h 1458467"/>
              <a:gd name="connsiteX28" fmla="*/ 2497541 w 3154717"/>
              <a:gd name="connsiteY28" fmla="*/ 653249 h 1458467"/>
              <a:gd name="connsiteX29" fmla="*/ 2524836 w 3154717"/>
              <a:gd name="connsiteY29" fmla="*/ 612306 h 1458467"/>
              <a:gd name="connsiteX30" fmla="*/ 2565779 w 3154717"/>
              <a:gd name="connsiteY30" fmla="*/ 571363 h 1458467"/>
              <a:gd name="connsiteX31" fmla="*/ 2593075 w 3154717"/>
              <a:gd name="connsiteY31" fmla="*/ 489476 h 1458467"/>
              <a:gd name="connsiteX32" fmla="*/ 2634018 w 3154717"/>
              <a:gd name="connsiteY32" fmla="*/ 407589 h 1458467"/>
              <a:gd name="connsiteX33" fmla="*/ 2674961 w 3154717"/>
              <a:gd name="connsiteY33" fmla="*/ 393942 h 1458467"/>
              <a:gd name="connsiteX34" fmla="*/ 2715905 w 3154717"/>
              <a:gd name="connsiteY34" fmla="*/ 366646 h 1458467"/>
              <a:gd name="connsiteX35" fmla="*/ 2797791 w 3154717"/>
              <a:gd name="connsiteY35" fmla="*/ 339351 h 1458467"/>
              <a:gd name="connsiteX36" fmla="*/ 2838735 w 3154717"/>
              <a:gd name="connsiteY36" fmla="*/ 325703 h 1458467"/>
              <a:gd name="connsiteX37" fmla="*/ 2975212 w 3154717"/>
              <a:gd name="connsiteY37" fmla="*/ 312055 h 1458467"/>
              <a:gd name="connsiteX38" fmla="*/ 3002508 w 3154717"/>
              <a:gd name="connsiteY38" fmla="*/ 271112 h 1458467"/>
              <a:gd name="connsiteX39" fmla="*/ 3029803 w 3154717"/>
              <a:gd name="connsiteY39" fmla="*/ 175577 h 1458467"/>
              <a:gd name="connsiteX40" fmla="*/ 3154717 w 3154717"/>
              <a:gd name="connsiteY40" fmla="*/ 0 h 1458467"/>
              <a:gd name="connsiteX41" fmla="*/ 3070747 w 3154717"/>
              <a:gd name="connsiteY41" fmla="*/ 39100 h 1458467"/>
              <a:gd name="connsiteX42" fmla="*/ 3070747 w 3154717"/>
              <a:gd name="connsiteY42" fmla="*/ 39100 h 1458467"/>
              <a:gd name="connsiteX0" fmla="*/ 0 w 3070747"/>
              <a:gd name="connsiteY0" fmla="*/ 1419367 h 1419367"/>
              <a:gd name="connsiteX1" fmla="*/ 40944 w 3070747"/>
              <a:gd name="connsiteY1" fmla="*/ 1405719 h 1419367"/>
              <a:gd name="connsiteX2" fmla="*/ 122830 w 3070747"/>
              <a:gd name="connsiteY2" fmla="*/ 1351128 h 1419367"/>
              <a:gd name="connsiteX3" fmla="*/ 163773 w 3070747"/>
              <a:gd name="connsiteY3" fmla="*/ 1323833 h 1419367"/>
              <a:gd name="connsiteX4" fmla="*/ 218364 w 3070747"/>
              <a:gd name="connsiteY4" fmla="*/ 1296537 h 1419367"/>
              <a:gd name="connsiteX5" fmla="*/ 259308 w 3070747"/>
              <a:gd name="connsiteY5" fmla="*/ 1255594 h 1419367"/>
              <a:gd name="connsiteX6" fmla="*/ 300251 w 3070747"/>
              <a:gd name="connsiteY6" fmla="*/ 1241946 h 1419367"/>
              <a:gd name="connsiteX7" fmla="*/ 341194 w 3070747"/>
              <a:gd name="connsiteY7" fmla="*/ 1214651 h 1419367"/>
              <a:gd name="connsiteX8" fmla="*/ 395785 w 3070747"/>
              <a:gd name="connsiteY8" fmla="*/ 1201003 h 1419367"/>
              <a:gd name="connsiteX9" fmla="*/ 477672 w 3070747"/>
              <a:gd name="connsiteY9" fmla="*/ 1173707 h 1419367"/>
              <a:gd name="connsiteX10" fmla="*/ 532263 w 3070747"/>
              <a:gd name="connsiteY10" fmla="*/ 1160060 h 1419367"/>
              <a:gd name="connsiteX11" fmla="*/ 600502 w 3070747"/>
              <a:gd name="connsiteY11" fmla="*/ 1146412 h 1419367"/>
              <a:gd name="connsiteX12" fmla="*/ 709684 w 3070747"/>
              <a:gd name="connsiteY12" fmla="*/ 1119116 h 1419367"/>
              <a:gd name="connsiteX13" fmla="*/ 805218 w 3070747"/>
              <a:gd name="connsiteY13" fmla="*/ 1091821 h 1419367"/>
              <a:gd name="connsiteX14" fmla="*/ 846161 w 3070747"/>
              <a:gd name="connsiteY14" fmla="*/ 1050877 h 1419367"/>
              <a:gd name="connsiteX15" fmla="*/ 928048 w 3070747"/>
              <a:gd name="connsiteY15" fmla="*/ 1023582 h 1419367"/>
              <a:gd name="connsiteX16" fmla="*/ 1037230 w 3070747"/>
              <a:gd name="connsiteY16" fmla="*/ 996286 h 1419367"/>
              <a:gd name="connsiteX17" fmla="*/ 1105469 w 3070747"/>
              <a:gd name="connsiteY17" fmla="*/ 982639 h 1419367"/>
              <a:gd name="connsiteX18" fmla="*/ 1255594 w 3070747"/>
              <a:gd name="connsiteY18" fmla="*/ 941695 h 1419367"/>
              <a:gd name="connsiteX19" fmla="*/ 1364776 w 3070747"/>
              <a:gd name="connsiteY19" fmla="*/ 928048 h 1419367"/>
              <a:gd name="connsiteX20" fmla="*/ 1555845 w 3070747"/>
              <a:gd name="connsiteY20" fmla="*/ 900752 h 1419367"/>
              <a:gd name="connsiteX21" fmla="*/ 1610436 w 3070747"/>
              <a:gd name="connsiteY21" fmla="*/ 887104 h 1419367"/>
              <a:gd name="connsiteX22" fmla="*/ 1678675 w 3070747"/>
              <a:gd name="connsiteY22" fmla="*/ 873457 h 1419367"/>
              <a:gd name="connsiteX23" fmla="*/ 1828800 w 3070747"/>
              <a:gd name="connsiteY23" fmla="*/ 832513 h 1419367"/>
              <a:gd name="connsiteX24" fmla="*/ 2238233 w 3070747"/>
              <a:gd name="connsiteY24" fmla="*/ 818866 h 1419367"/>
              <a:gd name="connsiteX25" fmla="*/ 2279176 w 3070747"/>
              <a:gd name="connsiteY25" fmla="*/ 791570 h 1419367"/>
              <a:gd name="connsiteX26" fmla="*/ 2306472 w 3070747"/>
              <a:gd name="connsiteY26" fmla="*/ 750627 h 1419367"/>
              <a:gd name="connsiteX27" fmla="*/ 2429302 w 3070747"/>
              <a:gd name="connsiteY27" fmla="*/ 682388 h 1419367"/>
              <a:gd name="connsiteX28" fmla="*/ 2497541 w 3070747"/>
              <a:gd name="connsiteY28" fmla="*/ 614149 h 1419367"/>
              <a:gd name="connsiteX29" fmla="*/ 2524836 w 3070747"/>
              <a:gd name="connsiteY29" fmla="*/ 573206 h 1419367"/>
              <a:gd name="connsiteX30" fmla="*/ 2565779 w 3070747"/>
              <a:gd name="connsiteY30" fmla="*/ 532263 h 1419367"/>
              <a:gd name="connsiteX31" fmla="*/ 2593075 w 3070747"/>
              <a:gd name="connsiteY31" fmla="*/ 450376 h 1419367"/>
              <a:gd name="connsiteX32" fmla="*/ 2634018 w 3070747"/>
              <a:gd name="connsiteY32" fmla="*/ 368489 h 1419367"/>
              <a:gd name="connsiteX33" fmla="*/ 2674961 w 3070747"/>
              <a:gd name="connsiteY33" fmla="*/ 354842 h 1419367"/>
              <a:gd name="connsiteX34" fmla="*/ 2715905 w 3070747"/>
              <a:gd name="connsiteY34" fmla="*/ 327546 h 1419367"/>
              <a:gd name="connsiteX35" fmla="*/ 2797791 w 3070747"/>
              <a:gd name="connsiteY35" fmla="*/ 300251 h 1419367"/>
              <a:gd name="connsiteX36" fmla="*/ 2838735 w 3070747"/>
              <a:gd name="connsiteY36" fmla="*/ 286603 h 1419367"/>
              <a:gd name="connsiteX37" fmla="*/ 2975212 w 3070747"/>
              <a:gd name="connsiteY37" fmla="*/ 272955 h 1419367"/>
              <a:gd name="connsiteX38" fmla="*/ 3002508 w 3070747"/>
              <a:gd name="connsiteY38" fmla="*/ 232012 h 1419367"/>
              <a:gd name="connsiteX39" fmla="*/ 3029803 w 3070747"/>
              <a:gd name="connsiteY39" fmla="*/ 136477 h 1419367"/>
              <a:gd name="connsiteX40" fmla="*/ 2836553 w 3070747"/>
              <a:gd name="connsiteY40" fmla="*/ 168644 h 1419367"/>
              <a:gd name="connsiteX41" fmla="*/ 3070747 w 3070747"/>
              <a:gd name="connsiteY41" fmla="*/ 0 h 1419367"/>
              <a:gd name="connsiteX42" fmla="*/ 3070747 w 3070747"/>
              <a:gd name="connsiteY42" fmla="*/ 0 h 1419367"/>
              <a:gd name="connsiteX0" fmla="*/ 0 w 3211752"/>
              <a:gd name="connsiteY0" fmla="*/ 1557863 h 1557863"/>
              <a:gd name="connsiteX1" fmla="*/ 40944 w 3211752"/>
              <a:gd name="connsiteY1" fmla="*/ 1544215 h 1557863"/>
              <a:gd name="connsiteX2" fmla="*/ 122830 w 3211752"/>
              <a:gd name="connsiteY2" fmla="*/ 1489624 h 1557863"/>
              <a:gd name="connsiteX3" fmla="*/ 163773 w 3211752"/>
              <a:gd name="connsiteY3" fmla="*/ 1462329 h 1557863"/>
              <a:gd name="connsiteX4" fmla="*/ 218364 w 3211752"/>
              <a:gd name="connsiteY4" fmla="*/ 1435033 h 1557863"/>
              <a:gd name="connsiteX5" fmla="*/ 259308 w 3211752"/>
              <a:gd name="connsiteY5" fmla="*/ 1394090 h 1557863"/>
              <a:gd name="connsiteX6" fmla="*/ 300251 w 3211752"/>
              <a:gd name="connsiteY6" fmla="*/ 1380442 h 1557863"/>
              <a:gd name="connsiteX7" fmla="*/ 341194 w 3211752"/>
              <a:gd name="connsiteY7" fmla="*/ 1353147 h 1557863"/>
              <a:gd name="connsiteX8" fmla="*/ 395785 w 3211752"/>
              <a:gd name="connsiteY8" fmla="*/ 1339499 h 1557863"/>
              <a:gd name="connsiteX9" fmla="*/ 477672 w 3211752"/>
              <a:gd name="connsiteY9" fmla="*/ 1312203 h 1557863"/>
              <a:gd name="connsiteX10" fmla="*/ 532263 w 3211752"/>
              <a:gd name="connsiteY10" fmla="*/ 1298556 h 1557863"/>
              <a:gd name="connsiteX11" fmla="*/ 600502 w 3211752"/>
              <a:gd name="connsiteY11" fmla="*/ 1284908 h 1557863"/>
              <a:gd name="connsiteX12" fmla="*/ 709684 w 3211752"/>
              <a:gd name="connsiteY12" fmla="*/ 1257612 h 1557863"/>
              <a:gd name="connsiteX13" fmla="*/ 805218 w 3211752"/>
              <a:gd name="connsiteY13" fmla="*/ 1230317 h 1557863"/>
              <a:gd name="connsiteX14" fmla="*/ 846161 w 3211752"/>
              <a:gd name="connsiteY14" fmla="*/ 1189373 h 1557863"/>
              <a:gd name="connsiteX15" fmla="*/ 928048 w 3211752"/>
              <a:gd name="connsiteY15" fmla="*/ 1162078 h 1557863"/>
              <a:gd name="connsiteX16" fmla="*/ 1037230 w 3211752"/>
              <a:gd name="connsiteY16" fmla="*/ 1134782 h 1557863"/>
              <a:gd name="connsiteX17" fmla="*/ 1105469 w 3211752"/>
              <a:gd name="connsiteY17" fmla="*/ 1121135 h 1557863"/>
              <a:gd name="connsiteX18" fmla="*/ 1255594 w 3211752"/>
              <a:gd name="connsiteY18" fmla="*/ 1080191 h 1557863"/>
              <a:gd name="connsiteX19" fmla="*/ 1364776 w 3211752"/>
              <a:gd name="connsiteY19" fmla="*/ 1066544 h 1557863"/>
              <a:gd name="connsiteX20" fmla="*/ 1555845 w 3211752"/>
              <a:gd name="connsiteY20" fmla="*/ 1039248 h 1557863"/>
              <a:gd name="connsiteX21" fmla="*/ 1610436 w 3211752"/>
              <a:gd name="connsiteY21" fmla="*/ 1025600 h 1557863"/>
              <a:gd name="connsiteX22" fmla="*/ 1678675 w 3211752"/>
              <a:gd name="connsiteY22" fmla="*/ 1011953 h 1557863"/>
              <a:gd name="connsiteX23" fmla="*/ 1828800 w 3211752"/>
              <a:gd name="connsiteY23" fmla="*/ 971009 h 1557863"/>
              <a:gd name="connsiteX24" fmla="*/ 2238233 w 3211752"/>
              <a:gd name="connsiteY24" fmla="*/ 957362 h 1557863"/>
              <a:gd name="connsiteX25" fmla="*/ 2279176 w 3211752"/>
              <a:gd name="connsiteY25" fmla="*/ 930066 h 1557863"/>
              <a:gd name="connsiteX26" fmla="*/ 2306472 w 3211752"/>
              <a:gd name="connsiteY26" fmla="*/ 889123 h 1557863"/>
              <a:gd name="connsiteX27" fmla="*/ 2429302 w 3211752"/>
              <a:gd name="connsiteY27" fmla="*/ 820884 h 1557863"/>
              <a:gd name="connsiteX28" fmla="*/ 2497541 w 3211752"/>
              <a:gd name="connsiteY28" fmla="*/ 752645 h 1557863"/>
              <a:gd name="connsiteX29" fmla="*/ 2524836 w 3211752"/>
              <a:gd name="connsiteY29" fmla="*/ 711702 h 1557863"/>
              <a:gd name="connsiteX30" fmla="*/ 2565779 w 3211752"/>
              <a:gd name="connsiteY30" fmla="*/ 670759 h 1557863"/>
              <a:gd name="connsiteX31" fmla="*/ 2593075 w 3211752"/>
              <a:gd name="connsiteY31" fmla="*/ 588872 h 1557863"/>
              <a:gd name="connsiteX32" fmla="*/ 2634018 w 3211752"/>
              <a:gd name="connsiteY32" fmla="*/ 506985 h 1557863"/>
              <a:gd name="connsiteX33" fmla="*/ 2674961 w 3211752"/>
              <a:gd name="connsiteY33" fmla="*/ 493338 h 1557863"/>
              <a:gd name="connsiteX34" fmla="*/ 2715905 w 3211752"/>
              <a:gd name="connsiteY34" fmla="*/ 466042 h 1557863"/>
              <a:gd name="connsiteX35" fmla="*/ 2797791 w 3211752"/>
              <a:gd name="connsiteY35" fmla="*/ 438747 h 1557863"/>
              <a:gd name="connsiteX36" fmla="*/ 2838735 w 3211752"/>
              <a:gd name="connsiteY36" fmla="*/ 425099 h 1557863"/>
              <a:gd name="connsiteX37" fmla="*/ 2975212 w 3211752"/>
              <a:gd name="connsiteY37" fmla="*/ 411451 h 1557863"/>
              <a:gd name="connsiteX38" fmla="*/ 3002508 w 3211752"/>
              <a:gd name="connsiteY38" fmla="*/ 370508 h 1557863"/>
              <a:gd name="connsiteX39" fmla="*/ 3029803 w 3211752"/>
              <a:gd name="connsiteY39" fmla="*/ 274973 h 1557863"/>
              <a:gd name="connsiteX40" fmla="*/ 2836553 w 3211752"/>
              <a:gd name="connsiteY40" fmla="*/ 307140 h 1557863"/>
              <a:gd name="connsiteX41" fmla="*/ 3070747 w 3211752"/>
              <a:gd name="connsiteY41" fmla="*/ 138496 h 1557863"/>
              <a:gd name="connsiteX42" fmla="*/ 3211752 w 3211752"/>
              <a:gd name="connsiteY42" fmla="*/ 0 h 1557863"/>
              <a:gd name="connsiteX0" fmla="*/ 0 w 3211752"/>
              <a:gd name="connsiteY0" fmla="*/ 1557863 h 1557863"/>
              <a:gd name="connsiteX1" fmla="*/ 40944 w 3211752"/>
              <a:gd name="connsiteY1" fmla="*/ 1544215 h 1557863"/>
              <a:gd name="connsiteX2" fmla="*/ 122830 w 3211752"/>
              <a:gd name="connsiteY2" fmla="*/ 1489624 h 1557863"/>
              <a:gd name="connsiteX3" fmla="*/ 163773 w 3211752"/>
              <a:gd name="connsiteY3" fmla="*/ 1462329 h 1557863"/>
              <a:gd name="connsiteX4" fmla="*/ 218364 w 3211752"/>
              <a:gd name="connsiteY4" fmla="*/ 1435033 h 1557863"/>
              <a:gd name="connsiteX5" fmla="*/ 259308 w 3211752"/>
              <a:gd name="connsiteY5" fmla="*/ 1394090 h 1557863"/>
              <a:gd name="connsiteX6" fmla="*/ 300251 w 3211752"/>
              <a:gd name="connsiteY6" fmla="*/ 1380442 h 1557863"/>
              <a:gd name="connsiteX7" fmla="*/ 341194 w 3211752"/>
              <a:gd name="connsiteY7" fmla="*/ 1353147 h 1557863"/>
              <a:gd name="connsiteX8" fmla="*/ 395785 w 3211752"/>
              <a:gd name="connsiteY8" fmla="*/ 1339499 h 1557863"/>
              <a:gd name="connsiteX9" fmla="*/ 477672 w 3211752"/>
              <a:gd name="connsiteY9" fmla="*/ 1312203 h 1557863"/>
              <a:gd name="connsiteX10" fmla="*/ 532263 w 3211752"/>
              <a:gd name="connsiteY10" fmla="*/ 1298556 h 1557863"/>
              <a:gd name="connsiteX11" fmla="*/ 600502 w 3211752"/>
              <a:gd name="connsiteY11" fmla="*/ 1284908 h 1557863"/>
              <a:gd name="connsiteX12" fmla="*/ 709684 w 3211752"/>
              <a:gd name="connsiteY12" fmla="*/ 1257612 h 1557863"/>
              <a:gd name="connsiteX13" fmla="*/ 805218 w 3211752"/>
              <a:gd name="connsiteY13" fmla="*/ 1230317 h 1557863"/>
              <a:gd name="connsiteX14" fmla="*/ 846161 w 3211752"/>
              <a:gd name="connsiteY14" fmla="*/ 1189373 h 1557863"/>
              <a:gd name="connsiteX15" fmla="*/ 928048 w 3211752"/>
              <a:gd name="connsiteY15" fmla="*/ 1162078 h 1557863"/>
              <a:gd name="connsiteX16" fmla="*/ 1037230 w 3211752"/>
              <a:gd name="connsiteY16" fmla="*/ 1134782 h 1557863"/>
              <a:gd name="connsiteX17" fmla="*/ 1105469 w 3211752"/>
              <a:gd name="connsiteY17" fmla="*/ 1121135 h 1557863"/>
              <a:gd name="connsiteX18" fmla="*/ 1255594 w 3211752"/>
              <a:gd name="connsiteY18" fmla="*/ 1080191 h 1557863"/>
              <a:gd name="connsiteX19" fmla="*/ 1364776 w 3211752"/>
              <a:gd name="connsiteY19" fmla="*/ 1066544 h 1557863"/>
              <a:gd name="connsiteX20" fmla="*/ 1555845 w 3211752"/>
              <a:gd name="connsiteY20" fmla="*/ 1039248 h 1557863"/>
              <a:gd name="connsiteX21" fmla="*/ 1610436 w 3211752"/>
              <a:gd name="connsiteY21" fmla="*/ 1025600 h 1557863"/>
              <a:gd name="connsiteX22" fmla="*/ 1678675 w 3211752"/>
              <a:gd name="connsiteY22" fmla="*/ 1011953 h 1557863"/>
              <a:gd name="connsiteX23" fmla="*/ 1828800 w 3211752"/>
              <a:gd name="connsiteY23" fmla="*/ 971009 h 1557863"/>
              <a:gd name="connsiteX24" fmla="*/ 2238233 w 3211752"/>
              <a:gd name="connsiteY24" fmla="*/ 957362 h 1557863"/>
              <a:gd name="connsiteX25" fmla="*/ 2279176 w 3211752"/>
              <a:gd name="connsiteY25" fmla="*/ 930066 h 1557863"/>
              <a:gd name="connsiteX26" fmla="*/ 2306472 w 3211752"/>
              <a:gd name="connsiteY26" fmla="*/ 889123 h 1557863"/>
              <a:gd name="connsiteX27" fmla="*/ 2429302 w 3211752"/>
              <a:gd name="connsiteY27" fmla="*/ 820884 h 1557863"/>
              <a:gd name="connsiteX28" fmla="*/ 2497541 w 3211752"/>
              <a:gd name="connsiteY28" fmla="*/ 752645 h 1557863"/>
              <a:gd name="connsiteX29" fmla="*/ 2524836 w 3211752"/>
              <a:gd name="connsiteY29" fmla="*/ 711702 h 1557863"/>
              <a:gd name="connsiteX30" fmla="*/ 2565779 w 3211752"/>
              <a:gd name="connsiteY30" fmla="*/ 670759 h 1557863"/>
              <a:gd name="connsiteX31" fmla="*/ 2593075 w 3211752"/>
              <a:gd name="connsiteY31" fmla="*/ 588872 h 1557863"/>
              <a:gd name="connsiteX32" fmla="*/ 2634018 w 3211752"/>
              <a:gd name="connsiteY32" fmla="*/ 506985 h 1557863"/>
              <a:gd name="connsiteX33" fmla="*/ 2674961 w 3211752"/>
              <a:gd name="connsiteY33" fmla="*/ 493338 h 1557863"/>
              <a:gd name="connsiteX34" fmla="*/ 2715905 w 3211752"/>
              <a:gd name="connsiteY34" fmla="*/ 466042 h 1557863"/>
              <a:gd name="connsiteX35" fmla="*/ 2797791 w 3211752"/>
              <a:gd name="connsiteY35" fmla="*/ 438747 h 1557863"/>
              <a:gd name="connsiteX36" fmla="*/ 2838735 w 3211752"/>
              <a:gd name="connsiteY36" fmla="*/ 425099 h 1557863"/>
              <a:gd name="connsiteX37" fmla="*/ 2975212 w 3211752"/>
              <a:gd name="connsiteY37" fmla="*/ 411451 h 1557863"/>
              <a:gd name="connsiteX38" fmla="*/ 3002508 w 3211752"/>
              <a:gd name="connsiteY38" fmla="*/ 370508 h 1557863"/>
              <a:gd name="connsiteX39" fmla="*/ 3029803 w 3211752"/>
              <a:gd name="connsiteY39" fmla="*/ 274973 h 1557863"/>
              <a:gd name="connsiteX40" fmla="*/ 3070747 w 3211752"/>
              <a:gd name="connsiteY40" fmla="*/ 138496 h 1557863"/>
              <a:gd name="connsiteX41" fmla="*/ 3211752 w 3211752"/>
              <a:gd name="connsiteY41" fmla="*/ 0 h 155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11752" h="1557863">
                <a:moveTo>
                  <a:pt x="0" y="1557863"/>
                </a:moveTo>
                <a:cubicBezTo>
                  <a:pt x="13648" y="1553314"/>
                  <a:pt x="28368" y="1551202"/>
                  <a:pt x="40944" y="1544215"/>
                </a:cubicBezTo>
                <a:cubicBezTo>
                  <a:pt x="69621" y="1528283"/>
                  <a:pt x="95535" y="1507821"/>
                  <a:pt x="122830" y="1489624"/>
                </a:cubicBezTo>
                <a:cubicBezTo>
                  <a:pt x="136478" y="1480526"/>
                  <a:pt x="149102" y="1469664"/>
                  <a:pt x="163773" y="1462329"/>
                </a:cubicBezTo>
                <a:cubicBezTo>
                  <a:pt x="181970" y="1453230"/>
                  <a:pt x="201809" y="1446858"/>
                  <a:pt x="218364" y="1435033"/>
                </a:cubicBezTo>
                <a:cubicBezTo>
                  <a:pt x="234070" y="1423815"/>
                  <a:pt x="243249" y="1404796"/>
                  <a:pt x="259308" y="1394090"/>
                </a:cubicBezTo>
                <a:cubicBezTo>
                  <a:pt x="271278" y="1386110"/>
                  <a:pt x="287384" y="1386876"/>
                  <a:pt x="300251" y="1380442"/>
                </a:cubicBezTo>
                <a:cubicBezTo>
                  <a:pt x="314922" y="1373107"/>
                  <a:pt x="326118" y="1359608"/>
                  <a:pt x="341194" y="1353147"/>
                </a:cubicBezTo>
                <a:cubicBezTo>
                  <a:pt x="358434" y="1345758"/>
                  <a:pt x="377819" y="1344889"/>
                  <a:pt x="395785" y="1339499"/>
                </a:cubicBezTo>
                <a:cubicBezTo>
                  <a:pt x="423344" y="1331231"/>
                  <a:pt x="449759" y="1319181"/>
                  <a:pt x="477672" y="1312203"/>
                </a:cubicBezTo>
                <a:cubicBezTo>
                  <a:pt x="495869" y="1307654"/>
                  <a:pt x="513953" y="1302625"/>
                  <a:pt x="532263" y="1298556"/>
                </a:cubicBezTo>
                <a:cubicBezTo>
                  <a:pt x="554907" y="1293524"/>
                  <a:pt x="577899" y="1290124"/>
                  <a:pt x="600502" y="1284908"/>
                </a:cubicBezTo>
                <a:cubicBezTo>
                  <a:pt x="637055" y="1276472"/>
                  <a:pt x="673290" y="1266711"/>
                  <a:pt x="709684" y="1257612"/>
                </a:cubicBezTo>
                <a:cubicBezTo>
                  <a:pt x="778231" y="1240475"/>
                  <a:pt x="746480" y="1249895"/>
                  <a:pt x="805218" y="1230317"/>
                </a:cubicBezTo>
                <a:cubicBezTo>
                  <a:pt x="818866" y="1216669"/>
                  <a:pt x="829289" y="1198746"/>
                  <a:pt x="846161" y="1189373"/>
                </a:cubicBezTo>
                <a:cubicBezTo>
                  <a:pt x="871312" y="1175400"/>
                  <a:pt x="900135" y="1169056"/>
                  <a:pt x="928048" y="1162078"/>
                </a:cubicBezTo>
                <a:cubicBezTo>
                  <a:pt x="964442" y="1152979"/>
                  <a:pt x="1000444" y="1142139"/>
                  <a:pt x="1037230" y="1134782"/>
                </a:cubicBezTo>
                <a:cubicBezTo>
                  <a:pt x="1059976" y="1130233"/>
                  <a:pt x="1082965" y="1126761"/>
                  <a:pt x="1105469" y="1121135"/>
                </a:cubicBezTo>
                <a:cubicBezTo>
                  <a:pt x="1185804" y="1101052"/>
                  <a:pt x="1122537" y="1096822"/>
                  <a:pt x="1255594" y="1080191"/>
                </a:cubicBezTo>
                <a:lnTo>
                  <a:pt x="1364776" y="1066544"/>
                </a:lnTo>
                <a:cubicBezTo>
                  <a:pt x="1478777" y="1053132"/>
                  <a:pt x="1465164" y="1059400"/>
                  <a:pt x="1555845" y="1039248"/>
                </a:cubicBezTo>
                <a:cubicBezTo>
                  <a:pt x="1574155" y="1035179"/>
                  <a:pt x="1592126" y="1029669"/>
                  <a:pt x="1610436" y="1025600"/>
                </a:cubicBezTo>
                <a:cubicBezTo>
                  <a:pt x="1633080" y="1020568"/>
                  <a:pt x="1656171" y="1017579"/>
                  <a:pt x="1678675" y="1011953"/>
                </a:cubicBezTo>
                <a:cubicBezTo>
                  <a:pt x="1737424" y="997266"/>
                  <a:pt x="1752034" y="973568"/>
                  <a:pt x="1828800" y="971009"/>
                </a:cubicBezTo>
                <a:lnTo>
                  <a:pt x="2238233" y="957362"/>
                </a:lnTo>
                <a:cubicBezTo>
                  <a:pt x="2251881" y="948263"/>
                  <a:pt x="2267578" y="941664"/>
                  <a:pt x="2279176" y="930066"/>
                </a:cubicBezTo>
                <a:cubicBezTo>
                  <a:pt x="2290774" y="918468"/>
                  <a:pt x="2294128" y="899924"/>
                  <a:pt x="2306472" y="889123"/>
                </a:cubicBezTo>
                <a:cubicBezTo>
                  <a:pt x="2364231" y="838584"/>
                  <a:pt x="2373067" y="839629"/>
                  <a:pt x="2429302" y="820884"/>
                </a:cubicBezTo>
                <a:cubicBezTo>
                  <a:pt x="2502088" y="711704"/>
                  <a:pt x="2406556" y="843630"/>
                  <a:pt x="2497541" y="752645"/>
                </a:cubicBezTo>
                <a:cubicBezTo>
                  <a:pt x="2509139" y="741047"/>
                  <a:pt x="2514335" y="724303"/>
                  <a:pt x="2524836" y="711702"/>
                </a:cubicBezTo>
                <a:cubicBezTo>
                  <a:pt x="2537192" y="696875"/>
                  <a:pt x="2552131" y="684407"/>
                  <a:pt x="2565779" y="670759"/>
                </a:cubicBezTo>
                <a:lnTo>
                  <a:pt x="2593075" y="588872"/>
                </a:lnTo>
                <a:cubicBezTo>
                  <a:pt x="2602065" y="561902"/>
                  <a:pt x="2609968" y="526225"/>
                  <a:pt x="2634018" y="506985"/>
                </a:cubicBezTo>
                <a:cubicBezTo>
                  <a:pt x="2645251" y="497998"/>
                  <a:pt x="2661313" y="497887"/>
                  <a:pt x="2674961" y="493338"/>
                </a:cubicBezTo>
                <a:cubicBezTo>
                  <a:pt x="2688609" y="484239"/>
                  <a:pt x="2700916" y="472704"/>
                  <a:pt x="2715905" y="466042"/>
                </a:cubicBezTo>
                <a:cubicBezTo>
                  <a:pt x="2742197" y="454357"/>
                  <a:pt x="2770496" y="447845"/>
                  <a:pt x="2797791" y="438747"/>
                </a:cubicBezTo>
                <a:cubicBezTo>
                  <a:pt x="2811439" y="434198"/>
                  <a:pt x="2824420" y="426531"/>
                  <a:pt x="2838735" y="425099"/>
                </a:cubicBezTo>
                <a:lnTo>
                  <a:pt x="2975212" y="411451"/>
                </a:lnTo>
                <a:cubicBezTo>
                  <a:pt x="2984311" y="397803"/>
                  <a:pt x="2995173" y="385179"/>
                  <a:pt x="3002508" y="370508"/>
                </a:cubicBezTo>
                <a:cubicBezTo>
                  <a:pt x="3013971" y="347582"/>
                  <a:pt x="3023247" y="296827"/>
                  <a:pt x="3029803" y="274973"/>
                </a:cubicBezTo>
                <a:cubicBezTo>
                  <a:pt x="3041176" y="236304"/>
                  <a:pt x="3040422" y="184325"/>
                  <a:pt x="3070747" y="138496"/>
                </a:cubicBezTo>
                <a:lnTo>
                  <a:pt x="3211752" y="0"/>
                </a:lnTo>
              </a:path>
            </a:pathLst>
          </a:custGeom>
          <a:noFill/>
          <a:ln w="34925" cap="flat" cmpd="sng" algn="ctr">
            <a:gradFill>
              <a:gsLst>
                <a:gs pos="4000">
                  <a:schemeClr val="tx1"/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7" name="Group 43"/>
          <p:cNvGrpSpPr/>
          <p:nvPr/>
        </p:nvGrpSpPr>
        <p:grpSpPr>
          <a:xfrm>
            <a:off x="6795559" y="1992299"/>
            <a:ext cx="2858669" cy="3677996"/>
            <a:chOff x="6975275" y="2070148"/>
            <a:chExt cx="3810566" cy="3677996"/>
          </a:xfrm>
        </p:grpSpPr>
        <p:sp>
          <p:nvSpPr>
            <p:cNvPr id="18" name="Freeform 17"/>
            <p:cNvSpPr/>
            <p:nvPr/>
          </p:nvSpPr>
          <p:spPr bwMode="auto">
            <a:xfrm>
              <a:off x="6975275" y="2070148"/>
              <a:ext cx="3810566" cy="3677996"/>
            </a:xfrm>
            <a:custGeom>
              <a:avLst/>
              <a:gdLst>
                <a:gd name="connsiteX0" fmla="*/ 0 w 3773175"/>
                <a:gd name="connsiteY0" fmla="*/ 1407292 h 1468479"/>
                <a:gd name="connsiteX1" fmla="*/ 27194 w 3773175"/>
                <a:gd name="connsiteY1" fmla="*/ 1400494 h 1468479"/>
                <a:gd name="connsiteX2" fmla="*/ 33993 w 3773175"/>
                <a:gd name="connsiteY2" fmla="*/ 1390296 h 1468479"/>
                <a:gd name="connsiteX3" fmla="*/ 50989 w 3773175"/>
                <a:gd name="connsiteY3" fmla="*/ 1359703 h 1468479"/>
                <a:gd name="connsiteX4" fmla="*/ 71385 w 3773175"/>
                <a:gd name="connsiteY4" fmla="*/ 1346106 h 1468479"/>
                <a:gd name="connsiteX5" fmla="*/ 101978 w 3773175"/>
                <a:gd name="connsiteY5" fmla="*/ 1335908 h 1468479"/>
                <a:gd name="connsiteX6" fmla="*/ 112176 w 3773175"/>
                <a:gd name="connsiteY6" fmla="*/ 1332509 h 1468479"/>
                <a:gd name="connsiteX7" fmla="*/ 125773 w 3773175"/>
                <a:gd name="connsiteY7" fmla="*/ 1329110 h 1468479"/>
                <a:gd name="connsiteX8" fmla="*/ 139370 w 3773175"/>
                <a:gd name="connsiteY8" fmla="*/ 1308714 h 1468479"/>
                <a:gd name="connsiteX9" fmla="*/ 159765 w 3773175"/>
                <a:gd name="connsiteY9" fmla="*/ 1295117 h 1468479"/>
                <a:gd name="connsiteX10" fmla="*/ 200556 w 3773175"/>
                <a:gd name="connsiteY10" fmla="*/ 1281520 h 1468479"/>
                <a:gd name="connsiteX11" fmla="*/ 231150 w 3773175"/>
                <a:gd name="connsiteY11" fmla="*/ 1271322 h 1468479"/>
                <a:gd name="connsiteX12" fmla="*/ 241347 w 3773175"/>
                <a:gd name="connsiteY12" fmla="*/ 1267923 h 1468479"/>
                <a:gd name="connsiteX13" fmla="*/ 251545 w 3773175"/>
                <a:gd name="connsiteY13" fmla="*/ 1261124 h 1468479"/>
                <a:gd name="connsiteX14" fmla="*/ 265142 w 3773175"/>
                <a:gd name="connsiteY14" fmla="*/ 1240729 h 1468479"/>
                <a:gd name="connsiteX15" fmla="*/ 275340 w 3773175"/>
                <a:gd name="connsiteY15" fmla="*/ 1233930 h 1468479"/>
                <a:gd name="connsiteX16" fmla="*/ 285538 w 3773175"/>
                <a:gd name="connsiteY16" fmla="*/ 1223733 h 1468479"/>
                <a:gd name="connsiteX17" fmla="*/ 295735 w 3773175"/>
                <a:gd name="connsiteY17" fmla="*/ 1220333 h 1468479"/>
                <a:gd name="connsiteX18" fmla="*/ 305933 w 3773175"/>
                <a:gd name="connsiteY18" fmla="*/ 1213535 h 1468479"/>
                <a:gd name="connsiteX19" fmla="*/ 336527 w 3773175"/>
                <a:gd name="connsiteY19" fmla="*/ 1199938 h 1468479"/>
                <a:gd name="connsiteX20" fmla="*/ 339926 w 3773175"/>
                <a:gd name="connsiteY20" fmla="*/ 1189740 h 1468479"/>
                <a:gd name="connsiteX21" fmla="*/ 360321 w 3773175"/>
                <a:gd name="connsiteY21" fmla="*/ 1176143 h 1468479"/>
                <a:gd name="connsiteX22" fmla="*/ 367120 w 3773175"/>
                <a:gd name="connsiteY22" fmla="*/ 1165945 h 1468479"/>
                <a:gd name="connsiteX23" fmla="*/ 384116 w 3773175"/>
                <a:gd name="connsiteY23" fmla="*/ 1145550 h 1468479"/>
                <a:gd name="connsiteX24" fmla="*/ 390915 w 3773175"/>
                <a:gd name="connsiteY24" fmla="*/ 1125154 h 1468479"/>
                <a:gd name="connsiteX25" fmla="*/ 394314 w 3773175"/>
                <a:gd name="connsiteY25" fmla="*/ 1114956 h 1468479"/>
                <a:gd name="connsiteX26" fmla="*/ 404512 w 3773175"/>
                <a:gd name="connsiteY26" fmla="*/ 1108158 h 1468479"/>
                <a:gd name="connsiteX27" fmla="*/ 418109 w 3773175"/>
                <a:gd name="connsiteY27" fmla="*/ 1087762 h 1468479"/>
                <a:gd name="connsiteX28" fmla="*/ 424907 w 3773175"/>
                <a:gd name="connsiteY28" fmla="*/ 1077565 h 1468479"/>
                <a:gd name="connsiteX29" fmla="*/ 431706 w 3773175"/>
                <a:gd name="connsiteY29" fmla="*/ 1057169 h 1468479"/>
                <a:gd name="connsiteX30" fmla="*/ 448702 w 3773175"/>
                <a:gd name="connsiteY30" fmla="*/ 1036773 h 1468479"/>
                <a:gd name="connsiteX31" fmla="*/ 458900 w 3773175"/>
                <a:gd name="connsiteY31" fmla="*/ 1029975 h 1468479"/>
                <a:gd name="connsiteX32" fmla="*/ 479295 w 3773175"/>
                <a:gd name="connsiteY32" fmla="*/ 1012979 h 1468479"/>
                <a:gd name="connsiteX33" fmla="*/ 492892 w 3773175"/>
                <a:gd name="connsiteY33" fmla="*/ 992583 h 1468479"/>
                <a:gd name="connsiteX34" fmla="*/ 499691 w 3773175"/>
                <a:gd name="connsiteY34" fmla="*/ 982385 h 1468479"/>
                <a:gd name="connsiteX35" fmla="*/ 509889 w 3773175"/>
                <a:gd name="connsiteY35" fmla="*/ 975587 h 1468479"/>
                <a:gd name="connsiteX36" fmla="*/ 516687 w 3773175"/>
                <a:gd name="connsiteY36" fmla="*/ 965389 h 1468479"/>
                <a:gd name="connsiteX37" fmla="*/ 537083 w 3773175"/>
                <a:gd name="connsiteY37" fmla="*/ 948393 h 1468479"/>
                <a:gd name="connsiteX38" fmla="*/ 550680 w 3773175"/>
                <a:gd name="connsiteY38" fmla="*/ 927997 h 1468479"/>
                <a:gd name="connsiteX39" fmla="*/ 564277 w 3773175"/>
                <a:gd name="connsiteY39" fmla="*/ 897404 h 1468479"/>
                <a:gd name="connsiteX40" fmla="*/ 577874 w 3773175"/>
                <a:gd name="connsiteY40" fmla="*/ 880408 h 1468479"/>
                <a:gd name="connsiteX41" fmla="*/ 584672 w 3773175"/>
                <a:gd name="connsiteY41" fmla="*/ 870210 h 1468479"/>
                <a:gd name="connsiteX42" fmla="*/ 594870 w 3773175"/>
                <a:gd name="connsiteY42" fmla="*/ 860012 h 1468479"/>
                <a:gd name="connsiteX43" fmla="*/ 605068 w 3773175"/>
                <a:gd name="connsiteY43" fmla="*/ 846415 h 1468479"/>
                <a:gd name="connsiteX44" fmla="*/ 625463 w 3773175"/>
                <a:gd name="connsiteY44" fmla="*/ 829419 h 1468479"/>
                <a:gd name="connsiteX45" fmla="*/ 656057 w 3773175"/>
                <a:gd name="connsiteY45" fmla="*/ 805624 h 1468479"/>
                <a:gd name="connsiteX46" fmla="*/ 666254 w 3773175"/>
                <a:gd name="connsiteY46" fmla="*/ 798825 h 1468479"/>
                <a:gd name="connsiteX47" fmla="*/ 676452 w 3773175"/>
                <a:gd name="connsiteY47" fmla="*/ 795426 h 1468479"/>
                <a:gd name="connsiteX48" fmla="*/ 696848 w 3773175"/>
                <a:gd name="connsiteY48" fmla="*/ 781829 h 1468479"/>
                <a:gd name="connsiteX49" fmla="*/ 717243 w 3773175"/>
                <a:gd name="connsiteY49" fmla="*/ 775031 h 1468479"/>
                <a:gd name="connsiteX50" fmla="*/ 737639 w 3773175"/>
                <a:gd name="connsiteY50" fmla="*/ 758034 h 1468479"/>
                <a:gd name="connsiteX51" fmla="*/ 744437 w 3773175"/>
                <a:gd name="connsiteY51" fmla="*/ 747837 h 1468479"/>
                <a:gd name="connsiteX52" fmla="*/ 764833 w 3773175"/>
                <a:gd name="connsiteY52" fmla="*/ 727441 h 1468479"/>
                <a:gd name="connsiteX53" fmla="*/ 768232 w 3773175"/>
                <a:gd name="connsiteY53" fmla="*/ 717243 h 1468479"/>
                <a:gd name="connsiteX54" fmla="*/ 775031 w 3773175"/>
                <a:gd name="connsiteY54" fmla="*/ 707046 h 1468479"/>
                <a:gd name="connsiteX55" fmla="*/ 771631 w 3773175"/>
                <a:gd name="connsiteY55" fmla="*/ 696848 h 1468479"/>
                <a:gd name="connsiteX56" fmla="*/ 781829 w 3773175"/>
                <a:gd name="connsiteY56" fmla="*/ 693449 h 1468479"/>
                <a:gd name="connsiteX57" fmla="*/ 785228 w 3773175"/>
                <a:gd name="connsiteY57" fmla="*/ 683251 h 1468479"/>
                <a:gd name="connsiteX58" fmla="*/ 792027 w 3773175"/>
                <a:gd name="connsiteY58" fmla="*/ 673053 h 1468479"/>
                <a:gd name="connsiteX59" fmla="*/ 802225 w 3773175"/>
                <a:gd name="connsiteY59" fmla="*/ 642460 h 1468479"/>
                <a:gd name="connsiteX60" fmla="*/ 812422 w 3773175"/>
                <a:gd name="connsiteY60" fmla="*/ 622064 h 1468479"/>
                <a:gd name="connsiteX61" fmla="*/ 832818 w 3773175"/>
                <a:gd name="connsiteY61" fmla="*/ 601669 h 1468479"/>
                <a:gd name="connsiteX62" fmla="*/ 843016 w 3773175"/>
                <a:gd name="connsiteY62" fmla="*/ 591471 h 1468479"/>
                <a:gd name="connsiteX63" fmla="*/ 853214 w 3773175"/>
                <a:gd name="connsiteY63" fmla="*/ 581273 h 1468479"/>
                <a:gd name="connsiteX64" fmla="*/ 873609 w 3773175"/>
                <a:gd name="connsiteY64" fmla="*/ 567676 h 1468479"/>
                <a:gd name="connsiteX65" fmla="*/ 890605 w 3773175"/>
                <a:gd name="connsiteY65" fmla="*/ 554079 h 1468479"/>
                <a:gd name="connsiteX66" fmla="*/ 897404 w 3773175"/>
                <a:gd name="connsiteY66" fmla="*/ 543881 h 1468479"/>
                <a:gd name="connsiteX67" fmla="*/ 907602 w 3773175"/>
                <a:gd name="connsiteY67" fmla="*/ 537083 h 1468479"/>
                <a:gd name="connsiteX68" fmla="*/ 921199 w 3773175"/>
                <a:gd name="connsiteY68" fmla="*/ 516687 h 1468479"/>
                <a:gd name="connsiteX69" fmla="*/ 927997 w 3773175"/>
                <a:gd name="connsiteY69" fmla="*/ 506489 h 1468479"/>
                <a:gd name="connsiteX70" fmla="*/ 938195 w 3773175"/>
                <a:gd name="connsiteY70" fmla="*/ 499691 h 1468479"/>
                <a:gd name="connsiteX71" fmla="*/ 941594 w 3773175"/>
                <a:gd name="connsiteY71" fmla="*/ 489493 h 1468479"/>
                <a:gd name="connsiteX72" fmla="*/ 955191 w 3773175"/>
                <a:gd name="connsiteY72" fmla="*/ 469098 h 1468479"/>
                <a:gd name="connsiteX73" fmla="*/ 965389 w 3773175"/>
                <a:gd name="connsiteY73" fmla="*/ 448702 h 1468479"/>
                <a:gd name="connsiteX74" fmla="*/ 975587 w 3773175"/>
                <a:gd name="connsiteY74" fmla="*/ 428307 h 1468479"/>
                <a:gd name="connsiteX75" fmla="*/ 985785 w 3773175"/>
                <a:gd name="connsiteY75" fmla="*/ 407911 h 1468479"/>
                <a:gd name="connsiteX76" fmla="*/ 992583 w 3773175"/>
                <a:gd name="connsiteY76" fmla="*/ 387515 h 1468479"/>
                <a:gd name="connsiteX77" fmla="*/ 999382 w 3773175"/>
                <a:gd name="connsiteY77" fmla="*/ 367120 h 1468479"/>
                <a:gd name="connsiteX78" fmla="*/ 1002781 w 3773175"/>
                <a:gd name="connsiteY78" fmla="*/ 356922 h 1468479"/>
                <a:gd name="connsiteX79" fmla="*/ 1006180 w 3773175"/>
                <a:gd name="connsiteY79" fmla="*/ 346724 h 1468479"/>
                <a:gd name="connsiteX80" fmla="*/ 1016378 w 3773175"/>
                <a:gd name="connsiteY80" fmla="*/ 295736 h 1468479"/>
                <a:gd name="connsiteX81" fmla="*/ 1023176 w 3773175"/>
                <a:gd name="connsiteY81" fmla="*/ 197157 h 1468479"/>
                <a:gd name="connsiteX82" fmla="*/ 1026576 w 3773175"/>
                <a:gd name="connsiteY82" fmla="*/ 186959 h 1468479"/>
                <a:gd name="connsiteX83" fmla="*/ 1033374 w 3773175"/>
                <a:gd name="connsiteY83" fmla="*/ 176762 h 1468479"/>
                <a:gd name="connsiteX84" fmla="*/ 1040173 w 3773175"/>
                <a:gd name="connsiteY84" fmla="*/ 156366 h 1468479"/>
                <a:gd name="connsiteX85" fmla="*/ 1046971 w 3773175"/>
                <a:gd name="connsiteY85" fmla="*/ 129172 h 1468479"/>
                <a:gd name="connsiteX86" fmla="*/ 1053770 w 3773175"/>
                <a:gd name="connsiteY86" fmla="*/ 108776 h 1468479"/>
                <a:gd name="connsiteX87" fmla="*/ 1067367 w 3773175"/>
                <a:gd name="connsiteY87" fmla="*/ 88381 h 1468479"/>
                <a:gd name="connsiteX88" fmla="*/ 1080964 w 3773175"/>
                <a:gd name="connsiteY88" fmla="*/ 67985 h 1468479"/>
                <a:gd name="connsiteX89" fmla="*/ 1091161 w 3773175"/>
                <a:gd name="connsiteY89" fmla="*/ 61187 h 1468479"/>
                <a:gd name="connsiteX90" fmla="*/ 1108158 w 3773175"/>
                <a:gd name="connsiteY90" fmla="*/ 44191 h 1468479"/>
                <a:gd name="connsiteX91" fmla="*/ 1128553 w 3773175"/>
                <a:gd name="connsiteY91" fmla="*/ 23795 h 1468479"/>
                <a:gd name="connsiteX92" fmla="*/ 1148949 w 3773175"/>
                <a:gd name="connsiteY92" fmla="*/ 10198 h 1468479"/>
                <a:gd name="connsiteX93" fmla="*/ 1182941 w 3773175"/>
                <a:gd name="connsiteY93" fmla="*/ 0 h 1468479"/>
                <a:gd name="connsiteX94" fmla="*/ 1210135 w 3773175"/>
                <a:gd name="connsiteY94" fmla="*/ 3399 h 1468479"/>
                <a:gd name="connsiteX95" fmla="*/ 1237329 w 3773175"/>
                <a:gd name="connsiteY95" fmla="*/ 10198 h 1468479"/>
                <a:gd name="connsiteX96" fmla="*/ 1257725 w 3773175"/>
                <a:gd name="connsiteY96" fmla="*/ 13597 h 1468479"/>
                <a:gd name="connsiteX97" fmla="*/ 1315512 w 3773175"/>
                <a:gd name="connsiteY97" fmla="*/ 6799 h 1468479"/>
                <a:gd name="connsiteX98" fmla="*/ 1349505 w 3773175"/>
                <a:gd name="connsiteY98" fmla="*/ 10198 h 1468479"/>
                <a:gd name="connsiteX99" fmla="*/ 1380098 w 3773175"/>
                <a:gd name="connsiteY99" fmla="*/ 27194 h 1468479"/>
                <a:gd name="connsiteX100" fmla="*/ 1390296 w 3773175"/>
                <a:gd name="connsiteY100" fmla="*/ 33993 h 1468479"/>
                <a:gd name="connsiteX101" fmla="*/ 1397095 w 3773175"/>
                <a:gd name="connsiteY101" fmla="*/ 44191 h 1468479"/>
                <a:gd name="connsiteX102" fmla="*/ 1414091 w 3773175"/>
                <a:gd name="connsiteY102" fmla="*/ 61187 h 1468479"/>
                <a:gd name="connsiteX103" fmla="*/ 1424289 w 3773175"/>
                <a:gd name="connsiteY103" fmla="*/ 81582 h 1468479"/>
                <a:gd name="connsiteX104" fmla="*/ 1427688 w 3773175"/>
                <a:gd name="connsiteY104" fmla="*/ 91780 h 1468479"/>
                <a:gd name="connsiteX105" fmla="*/ 1434486 w 3773175"/>
                <a:gd name="connsiteY105" fmla="*/ 101978 h 1468479"/>
                <a:gd name="connsiteX106" fmla="*/ 1441285 w 3773175"/>
                <a:gd name="connsiteY106" fmla="*/ 122373 h 1468479"/>
                <a:gd name="connsiteX107" fmla="*/ 1444684 w 3773175"/>
                <a:gd name="connsiteY107" fmla="*/ 132571 h 1468479"/>
                <a:gd name="connsiteX108" fmla="*/ 1441285 w 3773175"/>
                <a:gd name="connsiteY108" fmla="*/ 146168 h 1468479"/>
                <a:gd name="connsiteX109" fmla="*/ 1448083 w 3773175"/>
                <a:gd name="connsiteY109" fmla="*/ 193758 h 1468479"/>
                <a:gd name="connsiteX110" fmla="*/ 1454882 w 3773175"/>
                <a:gd name="connsiteY110" fmla="*/ 214153 h 1468479"/>
                <a:gd name="connsiteX111" fmla="*/ 1458281 w 3773175"/>
                <a:gd name="connsiteY111" fmla="*/ 227750 h 1468479"/>
                <a:gd name="connsiteX112" fmla="*/ 1461680 w 3773175"/>
                <a:gd name="connsiteY112" fmla="*/ 237948 h 1468479"/>
                <a:gd name="connsiteX113" fmla="*/ 1465080 w 3773175"/>
                <a:gd name="connsiteY113" fmla="*/ 258344 h 1468479"/>
                <a:gd name="connsiteX114" fmla="*/ 1471878 w 3773175"/>
                <a:gd name="connsiteY114" fmla="*/ 295736 h 1468479"/>
                <a:gd name="connsiteX115" fmla="*/ 1468479 w 3773175"/>
                <a:gd name="connsiteY115" fmla="*/ 401112 h 1468479"/>
                <a:gd name="connsiteX116" fmla="*/ 1465080 w 3773175"/>
                <a:gd name="connsiteY116" fmla="*/ 428307 h 1468479"/>
                <a:gd name="connsiteX117" fmla="*/ 1468479 w 3773175"/>
                <a:gd name="connsiteY117" fmla="*/ 489493 h 1468479"/>
                <a:gd name="connsiteX118" fmla="*/ 1468479 w 3773175"/>
                <a:gd name="connsiteY118" fmla="*/ 611866 h 1468479"/>
                <a:gd name="connsiteX119" fmla="*/ 1475277 w 3773175"/>
                <a:gd name="connsiteY119" fmla="*/ 642460 h 1468479"/>
                <a:gd name="connsiteX120" fmla="*/ 1482076 w 3773175"/>
                <a:gd name="connsiteY120" fmla="*/ 676452 h 1468479"/>
                <a:gd name="connsiteX121" fmla="*/ 1485475 w 3773175"/>
                <a:gd name="connsiteY121" fmla="*/ 696848 h 1468479"/>
                <a:gd name="connsiteX122" fmla="*/ 1495673 w 3773175"/>
                <a:gd name="connsiteY122" fmla="*/ 747837 h 1468479"/>
                <a:gd name="connsiteX123" fmla="*/ 1502471 w 3773175"/>
                <a:gd name="connsiteY123" fmla="*/ 771631 h 1468479"/>
                <a:gd name="connsiteX124" fmla="*/ 1505871 w 3773175"/>
                <a:gd name="connsiteY124" fmla="*/ 792027 h 1468479"/>
                <a:gd name="connsiteX125" fmla="*/ 1512669 w 3773175"/>
                <a:gd name="connsiteY125" fmla="*/ 812423 h 1468479"/>
                <a:gd name="connsiteX126" fmla="*/ 1519468 w 3773175"/>
                <a:gd name="connsiteY126" fmla="*/ 832818 h 1468479"/>
                <a:gd name="connsiteX127" fmla="*/ 1529666 w 3773175"/>
                <a:gd name="connsiteY127" fmla="*/ 863411 h 1468479"/>
                <a:gd name="connsiteX128" fmla="*/ 1533065 w 3773175"/>
                <a:gd name="connsiteY128" fmla="*/ 873609 h 1468479"/>
                <a:gd name="connsiteX129" fmla="*/ 1539863 w 3773175"/>
                <a:gd name="connsiteY129" fmla="*/ 921199 h 1468479"/>
                <a:gd name="connsiteX130" fmla="*/ 1553460 w 3773175"/>
                <a:gd name="connsiteY130" fmla="*/ 941594 h 1468479"/>
                <a:gd name="connsiteX131" fmla="*/ 1570457 w 3773175"/>
                <a:gd name="connsiteY131" fmla="*/ 955191 h 1468479"/>
                <a:gd name="connsiteX132" fmla="*/ 1587453 w 3773175"/>
                <a:gd name="connsiteY132" fmla="*/ 985785 h 1468479"/>
                <a:gd name="connsiteX133" fmla="*/ 1594251 w 3773175"/>
                <a:gd name="connsiteY133" fmla="*/ 995982 h 1468479"/>
                <a:gd name="connsiteX134" fmla="*/ 1611248 w 3773175"/>
                <a:gd name="connsiteY134" fmla="*/ 1026576 h 1468479"/>
                <a:gd name="connsiteX135" fmla="*/ 1624845 w 3773175"/>
                <a:gd name="connsiteY135" fmla="*/ 1046971 h 1468479"/>
                <a:gd name="connsiteX136" fmla="*/ 1635042 w 3773175"/>
                <a:gd name="connsiteY136" fmla="*/ 1053770 h 1468479"/>
                <a:gd name="connsiteX137" fmla="*/ 1641841 w 3773175"/>
                <a:gd name="connsiteY137" fmla="*/ 1063967 h 1468479"/>
                <a:gd name="connsiteX138" fmla="*/ 1652039 w 3773175"/>
                <a:gd name="connsiteY138" fmla="*/ 1070766 h 1468479"/>
                <a:gd name="connsiteX139" fmla="*/ 1662237 w 3773175"/>
                <a:gd name="connsiteY139" fmla="*/ 1080964 h 1468479"/>
                <a:gd name="connsiteX140" fmla="*/ 1672434 w 3773175"/>
                <a:gd name="connsiteY140" fmla="*/ 1087762 h 1468479"/>
                <a:gd name="connsiteX141" fmla="*/ 1682632 w 3773175"/>
                <a:gd name="connsiteY141" fmla="*/ 1097960 h 1468479"/>
                <a:gd name="connsiteX142" fmla="*/ 1703028 w 3773175"/>
                <a:gd name="connsiteY142" fmla="*/ 1111557 h 1468479"/>
                <a:gd name="connsiteX143" fmla="*/ 1713225 w 3773175"/>
                <a:gd name="connsiteY143" fmla="*/ 1118356 h 1468479"/>
                <a:gd name="connsiteX144" fmla="*/ 1723423 w 3773175"/>
                <a:gd name="connsiteY144" fmla="*/ 1125154 h 1468479"/>
                <a:gd name="connsiteX145" fmla="*/ 1733621 w 3773175"/>
                <a:gd name="connsiteY145" fmla="*/ 1131953 h 1468479"/>
                <a:gd name="connsiteX146" fmla="*/ 1743819 w 3773175"/>
                <a:gd name="connsiteY146" fmla="*/ 1135352 h 1468479"/>
                <a:gd name="connsiteX147" fmla="*/ 1754016 w 3773175"/>
                <a:gd name="connsiteY147" fmla="*/ 1142150 h 1468479"/>
                <a:gd name="connsiteX148" fmla="*/ 1788009 w 3773175"/>
                <a:gd name="connsiteY148" fmla="*/ 1152348 h 1468479"/>
                <a:gd name="connsiteX149" fmla="*/ 1798207 w 3773175"/>
                <a:gd name="connsiteY149" fmla="*/ 1155747 h 1468479"/>
                <a:gd name="connsiteX150" fmla="*/ 1815203 w 3773175"/>
                <a:gd name="connsiteY150" fmla="*/ 1172744 h 1468479"/>
                <a:gd name="connsiteX151" fmla="*/ 1835599 w 3773175"/>
                <a:gd name="connsiteY151" fmla="*/ 1179542 h 1468479"/>
                <a:gd name="connsiteX152" fmla="*/ 1845796 w 3773175"/>
                <a:gd name="connsiteY152" fmla="*/ 1182941 h 1468479"/>
                <a:gd name="connsiteX153" fmla="*/ 1855994 w 3773175"/>
                <a:gd name="connsiteY153" fmla="*/ 1186341 h 1468479"/>
                <a:gd name="connsiteX154" fmla="*/ 1876390 w 3773175"/>
                <a:gd name="connsiteY154" fmla="*/ 1196539 h 1468479"/>
                <a:gd name="connsiteX155" fmla="*/ 1886587 w 3773175"/>
                <a:gd name="connsiteY155" fmla="*/ 1203337 h 1468479"/>
                <a:gd name="connsiteX156" fmla="*/ 1903584 w 3773175"/>
                <a:gd name="connsiteY156" fmla="*/ 1216934 h 1468479"/>
                <a:gd name="connsiteX157" fmla="*/ 1913782 w 3773175"/>
                <a:gd name="connsiteY157" fmla="*/ 1237330 h 1468479"/>
                <a:gd name="connsiteX158" fmla="*/ 1930778 w 3773175"/>
                <a:gd name="connsiteY158" fmla="*/ 1254326 h 1468479"/>
                <a:gd name="connsiteX159" fmla="*/ 1947774 w 3773175"/>
                <a:gd name="connsiteY159" fmla="*/ 1271322 h 1468479"/>
                <a:gd name="connsiteX160" fmla="*/ 1954573 w 3773175"/>
                <a:gd name="connsiteY160" fmla="*/ 1281520 h 1468479"/>
                <a:gd name="connsiteX161" fmla="*/ 1974968 w 3773175"/>
                <a:gd name="connsiteY161" fmla="*/ 1288318 h 1468479"/>
                <a:gd name="connsiteX162" fmla="*/ 1985166 w 3773175"/>
                <a:gd name="connsiteY162" fmla="*/ 1291718 h 1468479"/>
                <a:gd name="connsiteX163" fmla="*/ 2015759 w 3773175"/>
                <a:gd name="connsiteY163" fmla="*/ 1312113 h 1468479"/>
                <a:gd name="connsiteX164" fmla="*/ 2025957 w 3773175"/>
                <a:gd name="connsiteY164" fmla="*/ 1318912 h 1468479"/>
                <a:gd name="connsiteX165" fmla="*/ 2036155 w 3773175"/>
                <a:gd name="connsiteY165" fmla="*/ 1325710 h 1468479"/>
                <a:gd name="connsiteX166" fmla="*/ 2046353 w 3773175"/>
                <a:gd name="connsiteY166" fmla="*/ 1335908 h 1468479"/>
                <a:gd name="connsiteX167" fmla="*/ 2053151 w 3773175"/>
                <a:gd name="connsiteY167" fmla="*/ 1346106 h 1468479"/>
                <a:gd name="connsiteX168" fmla="*/ 2063349 w 3773175"/>
                <a:gd name="connsiteY168" fmla="*/ 1352904 h 1468479"/>
                <a:gd name="connsiteX169" fmla="*/ 2070147 w 3773175"/>
                <a:gd name="connsiteY169" fmla="*/ 1363102 h 1468479"/>
                <a:gd name="connsiteX170" fmla="*/ 2104140 w 3773175"/>
                <a:gd name="connsiteY170" fmla="*/ 1380098 h 1468479"/>
                <a:gd name="connsiteX171" fmla="*/ 2134733 w 3773175"/>
                <a:gd name="connsiteY171" fmla="*/ 1390296 h 1468479"/>
                <a:gd name="connsiteX172" fmla="*/ 2155129 w 3773175"/>
                <a:gd name="connsiteY172" fmla="*/ 1397095 h 1468479"/>
                <a:gd name="connsiteX173" fmla="*/ 2185722 w 3773175"/>
                <a:gd name="connsiteY173" fmla="*/ 1410692 h 1468479"/>
                <a:gd name="connsiteX174" fmla="*/ 2195920 w 3773175"/>
                <a:gd name="connsiteY174" fmla="*/ 1414091 h 1468479"/>
                <a:gd name="connsiteX175" fmla="*/ 2206118 w 3773175"/>
                <a:gd name="connsiteY175" fmla="*/ 1420889 h 1468479"/>
                <a:gd name="connsiteX176" fmla="*/ 2226513 w 3773175"/>
                <a:gd name="connsiteY176" fmla="*/ 1427688 h 1468479"/>
                <a:gd name="connsiteX177" fmla="*/ 2236711 w 3773175"/>
                <a:gd name="connsiteY177" fmla="*/ 1434486 h 1468479"/>
                <a:gd name="connsiteX178" fmla="*/ 2257106 w 3773175"/>
                <a:gd name="connsiteY178" fmla="*/ 1441285 h 1468479"/>
                <a:gd name="connsiteX179" fmla="*/ 2277502 w 3773175"/>
                <a:gd name="connsiteY179" fmla="*/ 1448083 h 1468479"/>
                <a:gd name="connsiteX180" fmla="*/ 2287700 w 3773175"/>
                <a:gd name="connsiteY180" fmla="*/ 1451483 h 1468479"/>
                <a:gd name="connsiteX181" fmla="*/ 2318293 w 3773175"/>
                <a:gd name="connsiteY181" fmla="*/ 1465080 h 1468479"/>
                <a:gd name="connsiteX182" fmla="*/ 2352286 w 3773175"/>
                <a:gd name="connsiteY182" fmla="*/ 1468479 h 1468479"/>
                <a:gd name="connsiteX183" fmla="*/ 2433868 w 3773175"/>
                <a:gd name="connsiteY183" fmla="*/ 1465080 h 1468479"/>
                <a:gd name="connsiteX184" fmla="*/ 2467860 w 3773175"/>
                <a:gd name="connsiteY184" fmla="*/ 1454882 h 1468479"/>
                <a:gd name="connsiteX185" fmla="*/ 2491655 w 3773175"/>
                <a:gd name="connsiteY185" fmla="*/ 1448083 h 1468479"/>
                <a:gd name="connsiteX186" fmla="*/ 2501853 w 3773175"/>
                <a:gd name="connsiteY186" fmla="*/ 1444684 h 1468479"/>
                <a:gd name="connsiteX187" fmla="*/ 2518849 w 3773175"/>
                <a:gd name="connsiteY187" fmla="*/ 1441285 h 1468479"/>
                <a:gd name="connsiteX188" fmla="*/ 2532446 w 3773175"/>
                <a:gd name="connsiteY188" fmla="*/ 1437886 h 1468479"/>
                <a:gd name="connsiteX189" fmla="*/ 2580036 w 3773175"/>
                <a:gd name="connsiteY189" fmla="*/ 1431087 h 1468479"/>
                <a:gd name="connsiteX190" fmla="*/ 2600431 w 3773175"/>
                <a:gd name="connsiteY190" fmla="*/ 1417490 h 1468479"/>
                <a:gd name="connsiteX191" fmla="*/ 2610629 w 3773175"/>
                <a:gd name="connsiteY191" fmla="*/ 1410692 h 1468479"/>
                <a:gd name="connsiteX192" fmla="*/ 2617428 w 3773175"/>
                <a:gd name="connsiteY192" fmla="*/ 1400494 h 1468479"/>
                <a:gd name="connsiteX193" fmla="*/ 2637823 w 3773175"/>
                <a:gd name="connsiteY193" fmla="*/ 1393695 h 1468479"/>
                <a:gd name="connsiteX194" fmla="*/ 2648021 w 3773175"/>
                <a:gd name="connsiteY194" fmla="*/ 1390296 h 1468479"/>
                <a:gd name="connsiteX195" fmla="*/ 2678614 w 3773175"/>
                <a:gd name="connsiteY195" fmla="*/ 1373300 h 1468479"/>
                <a:gd name="connsiteX196" fmla="*/ 2688812 w 3773175"/>
                <a:gd name="connsiteY196" fmla="*/ 1366501 h 1468479"/>
                <a:gd name="connsiteX197" fmla="*/ 2709208 w 3773175"/>
                <a:gd name="connsiteY197" fmla="*/ 1356304 h 1468479"/>
                <a:gd name="connsiteX198" fmla="*/ 2716006 w 3773175"/>
                <a:gd name="connsiteY198" fmla="*/ 1346106 h 1468479"/>
                <a:gd name="connsiteX199" fmla="*/ 2736402 w 3773175"/>
                <a:gd name="connsiteY199" fmla="*/ 1335908 h 1468479"/>
                <a:gd name="connsiteX200" fmla="*/ 2756797 w 3773175"/>
                <a:gd name="connsiteY200" fmla="*/ 1332509 h 1468479"/>
                <a:gd name="connsiteX201" fmla="*/ 2766995 w 3773175"/>
                <a:gd name="connsiteY201" fmla="*/ 1329110 h 1468479"/>
                <a:gd name="connsiteX202" fmla="*/ 2787390 w 3773175"/>
                <a:gd name="connsiteY202" fmla="*/ 1318912 h 1468479"/>
                <a:gd name="connsiteX203" fmla="*/ 2797588 w 3773175"/>
                <a:gd name="connsiteY203" fmla="*/ 1312113 h 1468479"/>
                <a:gd name="connsiteX204" fmla="*/ 2855376 w 3773175"/>
                <a:gd name="connsiteY204" fmla="*/ 1315512 h 1468479"/>
                <a:gd name="connsiteX205" fmla="*/ 2872372 w 3773175"/>
                <a:gd name="connsiteY205" fmla="*/ 1318912 h 1468479"/>
                <a:gd name="connsiteX206" fmla="*/ 2913163 w 3773175"/>
                <a:gd name="connsiteY206" fmla="*/ 1329110 h 1468479"/>
                <a:gd name="connsiteX207" fmla="*/ 2926760 w 3773175"/>
                <a:gd name="connsiteY207" fmla="*/ 1332509 h 1468479"/>
                <a:gd name="connsiteX208" fmla="*/ 2970950 w 3773175"/>
                <a:gd name="connsiteY208" fmla="*/ 1339307 h 1468479"/>
                <a:gd name="connsiteX209" fmla="*/ 2981148 w 3773175"/>
                <a:gd name="connsiteY209" fmla="*/ 1342707 h 1468479"/>
                <a:gd name="connsiteX210" fmla="*/ 3008342 w 3773175"/>
                <a:gd name="connsiteY210" fmla="*/ 1349505 h 1468479"/>
                <a:gd name="connsiteX211" fmla="*/ 3018540 w 3773175"/>
                <a:gd name="connsiteY211" fmla="*/ 1359703 h 1468479"/>
                <a:gd name="connsiteX212" fmla="*/ 3038935 w 3773175"/>
                <a:gd name="connsiteY212" fmla="*/ 1366501 h 1468479"/>
                <a:gd name="connsiteX213" fmla="*/ 3049133 w 3773175"/>
                <a:gd name="connsiteY213" fmla="*/ 1369901 h 1468479"/>
                <a:gd name="connsiteX214" fmla="*/ 3059331 w 3773175"/>
                <a:gd name="connsiteY214" fmla="*/ 1373300 h 1468479"/>
                <a:gd name="connsiteX215" fmla="*/ 3069529 w 3773175"/>
                <a:gd name="connsiteY215" fmla="*/ 1376699 h 1468479"/>
                <a:gd name="connsiteX216" fmla="*/ 3072928 w 3773175"/>
                <a:gd name="connsiteY216" fmla="*/ 1386897 h 1468479"/>
                <a:gd name="connsiteX217" fmla="*/ 3113719 w 3773175"/>
                <a:gd name="connsiteY217" fmla="*/ 1407292 h 1468479"/>
                <a:gd name="connsiteX218" fmla="*/ 3134115 w 3773175"/>
                <a:gd name="connsiteY218" fmla="*/ 1414091 h 1468479"/>
                <a:gd name="connsiteX219" fmla="*/ 3144312 w 3773175"/>
                <a:gd name="connsiteY219" fmla="*/ 1417490 h 1468479"/>
                <a:gd name="connsiteX220" fmla="*/ 3171506 w 3773175"/>
                <a:gd name="connsiteY220" fmla="*/ 1424289 h 1468479"/>
                <a:gd name="connsiteX221" fmla="*/ 3185103 w 3773175"/>
                <a:gd name="connsiteY221" fmla="*/ 1427688 h 1468479"/>
                <a:gd name="connsiteX222" fmla="*/ 3222495 w 3773175"/>
                <a:gd name="connsiteY222" fmla="*/ 1434486 h 1468479"/>
                <a:gd name="connsiteX223" fmla="*/ 3242891 w 3773175"/>
                <a:gd name="connsiteY223" fmla="*/ 1437886 h 1468479"/>
                <a:gd name="connsiteX224" fmla="*/ 3283682 w 3773175"/>
                <a:gd name="connsiteY224" fmla="*/ 1444684 h 1468479"/>
                <a:gd name="connsiteX225" fmla="*/ 3304077 w 3773175"/>
                <a:gd name="connsiteY225" fmla="*/ 1448083 h 1468479"/>
                <a:gd name="connsiteX226" fmla="*/ 3355066 w 3773175"/>
                <a:gd name="connsiteY226" fmla="*/ 1451483 h 1468479"/>
                <a:gd name="connsiteX227" fmla="*/ 3419652 w 3773175"/>
                <a:gd name="connsiteY227" fmla="*/ 1461681 h 1468479"/>
                <a:gd name="connsiteX228" fmla="*/ 3508033 w 3773175"/>
                <a:gd name="connsiteY228" fmla="*/ 1458281 h 1468479"/>
                <a:gd name="connsiteX229" fmla="*/ 3528428 w 3773175"/>
                <a:gd name="connsiteY229" fmla="*/ 1451483 h 1468479"/>
                <a:gd name="connsiteX230" fmla="*/ 3545425 w 3773175"/>
                <a:gd name="connsiteY230" fmla="*/ 1437886 h 1468479"/>
                <a:gd name="connsiteX231" fmla="*/ 3552223 w 3773175"/>
                <a:gd name="connsiteY231" fmla="*/ 1427688 h 1468479"/>
                <a:gd name="connsiteX232" fmla="*/ 3572619 w 3773175"/>
                <a:gd name="connsiteY232" fmla="*/ 1414091 h 1468479"/>
                <a:gd name="connsiteX233" fmla="*/ 3599813 w 3773175"/>
                <a:gd name="connsiteY233" fmla="*/ 1390296 h 1468479"/>
                <a:gd name="connsiteX234" fmla="*/ 3610011 w 3773175"/>
                <a:gd name="connsiteY234" fmla="*/ 1383498 h 1468479"/>
                <a:gd name="connsiteX235" fmla="*/ 3620208 w 3773175"/>
                <a:gd name="connsiteY235" fmla="*/ 1380098 h 1468479"/>
                <a:gd name="connsiteX236" fmla="*/ 3640604 w 3773175"/>
                <a:gd name="connsiteY236" fmla="*/ 1366501 h 1468479"/>
                <a:gd name="connsiteX237" fmla="*/ 3667798 w 3773175"/>
                <a:gd name="connsiteY237" fmla="*/ 1335908 h 1468479"/>
                <a:gd name="connsiteX238" fmla="*/ 3688193 w 3773175"/>
                <a:gd name="connsiteY238" fmla="*/ 1322311 h 1468479"/>
                <a:gd name="connsiteX239" fmla="*/ 3698391 w 3773175"/>
                <a:gd name="connsiteY239" fmla="*/ 1315512 h 1468479"/>
                <a:gd name="connsiteX240" fmla="*/ 3718787 w 3773175"/>
                <a:gd name="connsiteY240" fmla="*/ 1298516 h 1468479"/>
                <a:gd name="connsiteX241" fmla="*/ 3732384 w 3773175"/>
                <a:gd name="connsiteY241" fmla="*/ 1278121 h 1468479"/>
                <a:gd name="connsiteX242" fmla="*/ 3739182 w 3773175"/>
                <a:gd name="connsiteY242" fmla="*/ 1267923 h 1468479"/>
                <a:gd name="connsiteX243" fmla="*/ 3749380 w 3773175"/>
                <a:gd name="connsiteY243" fmla="*/ 1257725 h 1468479"/>
                <a:gd name="connsiteX244" fmla="*/ 3756179 w 3773175"/>
                <a:gd name="connsiteY244" fmla="*/ 1247527 h 1468479"/>
                <a:gd name="connsiteX245" fmla="*/ 3766376 w 3773175"/>
                <a:gd name="connsiteY245" fmla="*/ 1240729 h 1468479"/>
                <a:gd name="connsiteX246" fmla="*/ 3773175 w 3773175"/>
                <a:gd name="connsiteY246" fmla="*/ 1233930 h 1468479"/>
                <a:gd name="connsiteX0" fmla="*/ 0 w 3796969"/>
                <a:gd name="connsiteY0" fmla="*/ 1407292 h 1468479"/>
                <a:gd name="connsiteX1" fmla="*/ 27194 w 3796969"/>
                <a:gd name="connsiteY1" fmla="*/ 1400494 h 1468479"/>
                <a:gd name="connsiteX2" fmla="*/ 33993 w 3796969"/>
                <a:gd name="connsiteY2" fmla="*/ 1390296 h 1468479"/>
                <a:gd name="connsiteX3" fmla="*/ 50989 w 3796969"/>
                <a:gd name="connsiteY3" fmla="*/ 1359703 h 1468479"/>
                <a:gd name="connsiteX4" fmla="*/ 71385 w 3796969"/>
                <a:gd name="connsiteY4" fmla="*/ 1346106 h 1468479"/>
                <a:gd name="connsiteX5" fmla="*/ 101978 w 3796969"/>
                <a:gd name="connsiteY5" fmla="*/ 1335908 h 1468479"/>
                <a:gd name="connsiteX6" fmla="*/ 112176 w 3796969"/>
                <a:gd name="connsiteY6" fmla="*/ 1332509 h 1468479"/>
                <a:gd name="connsiteX7" fmla="*/ 125773 w 3796969"/>
                <a:gd name="connsiteY7" fmla="*/ 1329110 h 1468479"/>
                <a:gd name="connsiteX8" fmla="*/ 139370 w 3796969"/>
                <a:gd name="connsiteY8" fmla="*/ 1308714 h 1468479"/>
                <a:gd name="connsiteX9" fmla="*/ 159765 w 3796969"/>
                <a:gd name="connsiteY9" fmla="*/ 1295117 h 1468479"/>
                <a:gd name="connsiteX10" fmla="*/ 200556 w 3796969"/>
                <a:gd name="connsiteY10" fmla="*/ 1281520 h 1468479"/>
                <a:gd name="connsiteX11" fmla="*/ 231150 w 3796969"/>
                <a:gd name="connsiteY11" fmla="*/ 1271322 h 1468479"/>
                <a:gd name="connsiteX12" fmla="*/ 241347 w 3796969"/>
                <a:gd name="connsiteY12" fmla="*/ 1267923 h 1468479"/>
                <a:gd name="connsiteX13" fmla="*/ 251545 w 3796969"/>
                <a:gd name="connsiteY13" fmla="*/ 1261124 h 1468479"/>
                <a:gd name="connsiteX14" fmla="*/ 265142 w 3796969"/>
                <a:gd name="connsiteY14" fmla="*/ 1240729 h 1468479"/>
                <a:gd name="connsiteX15" fmla="*/ 275340 w 3796969"/>
                <a:gd name="connsiteY15" fmla="*/ 1233930 h 1468479"/>
                <a:gd name="connsiteX16" fmla="*/ 285538 w 3796969"/>
                <a:gd name="connsiteY16" fmla="*/ 1223733 h 1468479"/>
                <a:gd name="connsiteX17" fmla="*/ 295735 w 3796969"/>
                <a:gd name="connsiteY17" fmla="*/ 1220333 h 1468479"/>
                <a:gd name="connsiteX18" fmla="*/ 305933 w 3796969"/>
                <a:gd name="connsiteY18" fmla="*/ 1213535 h 1468479"/>
                <a:gd name="connsiteX19" fmla="*/ 336527 w 3796969"/>
                <a:gd name="connsiteY19" fmla="*/ 1199938 h 1468479"/>
                <a:gd name="connsiteX20" fmla="*/ 339926 w 3796969"/>
                <a:gd name="connsiteY20" fmla="*/ 1189740 h 1468479"/>
                <a:gd name="connsiteX21" fmla="*/ 360321 w 3796969"/>
                <a:gd name="connsiteY21" fmla="*/ 1176143 h 1468479"/>
                <a:gd name="connsiteX22" fmla="*/ 367120 w 3796969"/>
                <a:gd name="connsiteY22" fmla="*/ 1165945 h 1468479"/>
                <a:gd name="connsiteX23" fmla="*/ 384116 w 3796969"/>
                <a:gd name="connsiteY23" fmla="*/ 1145550 h 1468479"/>
                <a:gd name="connsiteX24" fmla="*/ 390915 w 3796969"/>
                <a:gd name="connsiteY24" fmla="*/ 1125154 h 1468479"/>
                <a:gd name="connsiteX25" fmla="*/ 394314 w 3796969"/>
                <a:gd name="connsiteY25" fmla="*/ 1114956 h 1468479"/>
                <a:gd name="connsiteX26" fmla="*/ 404512 w 3796969"/>
                <a:gd name="connsiteY26" fmla="*/ 1108158 h 1468479"/>
                <a:gd name="connsiteX27" fmla="*/ 418109 w 3796969"/>
                <a:gd name="connsiteY27" fmla="*/ 1087762 h 1468479"/>
                <a:gd name="connsiteX28" fmla="*/ 424907 w 3796969"/>
                <a:gd name="connsiteY28" fmla="*/ 1077565 h 1468479"/>
                <a:gd name="connsiteX29" fmla="*/ 431706 w 3796969"/>
                <a:gd name="connsiteY29" fmla="*/ 1057169 h 1468479"/>
                <a:gd name="connsiteX30" fmla="*/ 448702 w 3796969"/>
                <a:gd name="connsiteY30" fmla="*/ 1036773 h 1468479"/>
                <a:gd name="connsiteX31" fmla="*/ 458900 w 3796969"/>
                <a:gd name="connsiteY31" fmla="*/ 1029975 h 1468479"/>
                <a:gd name="connsiteX32" fmla="*/ 479295 w 3796969"/>
                <a:gd name="connsiteY32" fmla="*/ 1012979 h 1468479"/>
                <a:gd name="connsiteX33" fmla="*/ 492892 w 3796969"/>
                <a:gd name="connsiteY33" fmla="*/ 992583 h 1468479"/>
                <a:gd name="connsiteX34" fmla="*/ 499691 w 3796969"/>
                <a:gd name="connsiteY34" fmla="*/ 982385 h 1468479"/>
                <a:gd name="connsiteX35" fmla="*/ 509889 w 3796969"/>
                <a:gd name="connsiteY35" fmla="*/ 975587 h 1468479"/>
                <a:gd name="connsiteX36" fmla="*/ 516687 w 3796969"/>
                <a:gd name="connsiteY36" fmla="*/ 965389 h 1468479"/>
                <a:gd name="connsiteX37" fmla="*/ 537083 w 3796969"/>
                <a:gd name="connsiteY37" fmla="*/ 948393 h 1468479"/>
                <a:gd name="connsiteX38" fmla="*/ 550680 w 3796969"/>
                <a:gd name="connsiteY38" fmla="*/ 927997 h 1468479"/>
                <a:gd name="connsiteX39" fmla="*/ 564277 w 3796969"/>
                <a:gd name="connsiteY39" fmla="*/ 897404 h 1468479"/>
                <a:gd name="connsiteX40" fmla="*/ 577874 w 3796969"/>
                <a:gd name="connsiteY40" fmla="*/ 880408 h 1468479"/>
                <a:gd name="connsiteX41" fmla="*/ 584672 w 3796969"/>
                <a:gd name="connsiteY41" fmla="*/ 870210 h 1468479"/>
                <a:gd name="connsiteX42" fmla="*/ 594870 w 3796969"/>
                <a:gd name="connsiteY42" fmla="*/ 860012 h 1468479"/>
                <a:gd name="connsiteX43" fmla="*/ 605068 w 3796969"/>
                <a:gd name="connsiteY43" fmla="*/ 846415 h 1468479"/>
                <a:gd name="connsiteX44" fmla="*/ 625463 w 3796969"/>
                <a:gd name="connsiteY44" fmla="*/ 829419 h 1468479"/>
                <a:gd name="connsiteX45" fmla="*/ 656057 w 3796969"/>
                <a:gd name="connsiteY45" fmla="*/ 805624 h 1468479"/>
                <a:gd name="connsiteX46" fmla="*/ 666254 w 3796969"/>
                <a:gd name="connsiteY46" fmla="*/ 798825 h 1468479"/>
                <a:gd name="connsiteX47" fmla="*/ 676452 w 3796969"/>
                <a:gd name="connsiteY47" fmla="*/ 795426 h 1468479"/>
                <a:gd name="connsiteX48" fmla="*/ 696848 w 3796969"/>
                <a:gd name="connsiteY48" fmla="*/ 781829 h 1468479"/>
                <a:gd name="connsiteX49" fmla="*/ 717243 w 3796969"/>
                <a:gd name="connsiteY49" fmla="*/ 775031 h 1468479"/>
                <a:gd name="connsiteX50" fmla="*/ 737639 w 3796969"/>
                <a:gd name="connsiteY50" fmla="*/ 758034 h 1468479"/>
                <a:gd name="connsiteX51" fmla="*/ 744437 w 3796969"/>
                <a:gd name="connsiteY51" fmla="*/ 747837 h 1468479"/>
                <a:gd name="connsiteX52" fmla="*/ 764833 w 3796969"/>
                <a:gd name="connsiteY52" fmla="*/ 727441 h 1468479"/>
                <a:gd name="connsiteX53" fmla="*/ 768232 w 3796969"/>
                <a:gd name="connsiteY53" fmla="*/ 717243 h 1468479"/>
                <a:gd name="connsiteX54" fmla="*/ 775031 w 3796969"/>
                <a:gd name="connsiteY54" fmla="*/ 707046 h 1468479"/>
                <a:gd name="connsiteX55" fmla="*/ 771631 w 3796969"/>
                <a:gd name="connsiteY55" fmla="*/ 696848 h 1468479"/>
                <a:gd name="connsiteX56" fmla="*/ 781829 w 3796969"/>
                <a:gd name="connsiteY56" fmla="*/ 693449 h 1468479"/>
                <a:gd name="connsiteX57" fmla="*/ 785228 w 3796969"/>
                <a:gd name="connsiteY57" fmla="*/ 683251 h 1468479"/>
                <a:gd name="connsiteX58" fmla="*/ 792027 w 3796969"/>
                <a:gd name="connsiteY58" fmla="*/ 673053 h 1468479"/>
                <a:gd name="connsiteX59" fmla="*/ 802225 w 3796969"/>
                <a:gd name="connsiteY59" fmla="*/ 642460 h 1468479"/>
                <a:gd name="connsiteX60" fmla="*/ 812422 w 3796969"/>
                <a:gd name="connsiteY60" fmla="*/ 622064 h 1468479"/>
                <a:gd name="connsiteX61" fmla="*/ 832818 w 3796969"/>
                <a:gd name="connsiteY61" fmla="*/ 601669 h 1468479"/>
                <a:gd name="connsiteX62" fmla="*/ 843016 w 3796969"/>
                <a:gd name="connsiteY62" fmla="*/ 591471 h 1468479"/>
                <a:gd name="connsiteX63" fmla="*/ 853214 w 3796969"/>
                <a:gd name="connsiteY63" fmla="*/ 581273 h 1468479"/>
                <a:gd name="connsiteX64" fmla="*/ 873609 w 3796969"/>
                <a:gd name="connsiteY64" fmla="*/ 567676 h 1468479"/>
                <a:gd name="connsiteX65" fmla="*/ 890605 w 3796969"/>
                <a:gd name="connsiteY65" fmla="*/ 554079 h 1468479"/>
                <a:gd name="connsiteX66" fmla="*/ 897404 w 3796969"/>
                <a:gd name="connsiteY66" fmla="*/ 543881 h 1468479"/>
                <a:gd name="connsiteX67" fmla="*/ 907602 w 3796969"/>
                <a:gd name="connsiteY67" fmla="*/ 537083 h 1468479"/>
                <a:gd name="connsiteX68" fmla="*/ 921199 w 3796969"/>
                <a:gd name="connsiteY68" fmla="*/ 516687 h 1468479"/>
                <a:gd name="connsiteX69" fmla="*/ 927997 w 3796969"/>
                <a:gd name="connsiteY69" fmla="*/ 506489 h 1468479"/>
                <a:gd name="connsiteX70" fmla="*/ 938195 w 3796969"/>
                <a:gd name="connsiteY70" fmla="*/ 499691 h 1468479"/>
                <a:gd name="connsiteX71" fmla="*/ 941594 w 3796969"/>
                <a:gd name="connsiteY71" fmla="*/ 489493 h 1468479"/>
                <a:gd name="connsiteX72" fmla="*/ 955191 w 3796969"/>
                <a:gd name="connsiteY72" fmla="*/ 469098 h 1468479"/>
                <a:gd name="connsiteX73" fmla="*/ 965389 w 3796969"/>
                <a:gd name="connsiteY73" fmla="*/ 448702 h 1468479"/>
                <a:gd name="connsiteX74" fmla="*/ 975587 w 3796969"/>
                <a:gd name="connsiteY74" fmla="*/ 428307 h 1468479"/>
                <a:gd name="connsiteX75" fmla="*/ 985785 w 3796969"/>
                <a:gd name="connsiteY75" fmla="*/ 407911 h 1468479"/>
                <a:gd name="connsiteX76" fmla="*/ 992583 w 3796969"/>
                <a:gd name="connsiteY76" fmla="*/ 387515 h 1468479"/>
                <a:gd name="connsiteX77" fmla="*/ 999382 w 3796969"/>
                <a:gd name="connsiteY77" fmla="*/ 367120 h 1468479"/>
                <a:gd name="connsiteX78" fmla="*/ 1002781 w 3796969"/>
                <a:gd name="connsiteY78" fmla="*/ 356922 h 1468479"/>
                <a:gd name="connsiteX79" fmla="*/ 1006180 w 3796969"/>
                <a:gd name="connsiteY79" fmla="*/ 346724 h 1468479"/>
                <a:gd name="connsiteX80" fmla="*/ 1016378 w 3796969"/>
                <a:gd name="connsiteY80" fmla="*/ 295736 h 1468479"/>
                <a:gd name="connsiteX81" fmla="*/ 1023176 w 3796969"/>
                <a:gd name="connsiteY81" fmla="*/ 197157 h 1468479"/>
                <a:gd name="connsiteX82" fmla="*/ 1026576 w 3796969"/>
                <a:gd name="connsiteY82" fmla="*/ 186959 h 1468479"/>
                <a:gd name="connsiteX83" fmla="*/ 1033374 w 3796969"/>
                <a:gd name="connsiteY83" fmla="*/ 176762 h 1468479"/>
                <a:gd name="connsiteX84" fmla="*/ 1040173 w 3796969"/>
                <a:gd name="connsiteY84" fmla="*/ 156366 h 1468479"/>
                <a:gd name="connsiteX85" fmla="*/ 1046971 w 3796969"/>
                <a:gd name="connsiteY85" fmla="*/ 129172 h 1468479"/>
                <a:gd name="connsiteX86" fmla="*/ 1053770 w 3796969"/>
                <a:gd name="connsiteY86" fmla="*/ 108776 h 1468479"/>
                <a:gd name="connsiteX87" fmla="*/ 1067367 w 3796969"/>
                <a:gd name="connsiteY87" fmla="*/ 88381 h 1468479"/>
                <a:gd name="connsiteX88" fmla="*/ 1080964 w 3796969"/>
                <a:gd name="connsiteY88" fmla="*/ 67985 h 1468479"/>
                <a:gd name="connsiteX89" fmla="*/ 1091161 w 3796969"/>
                <a:gd name="connsiteY89" fmla="*/ 61187 h 1468479"/>
                <a:gd name="connsiteX90" fmla="*/ 1108158 w 3796969"/>
                <a:gd name="connsiteY90" fmla="*/ 44191 h 1468479"/>
                <a:gd name="connsiteX91" fmla="*/ 1128553 w 3796969"/>
                <a:gd name="connsiteY91" fmla="*/ 23795 h 1468479"/>
                <a:gd name="connsiteX92" fmla="*/ 1148949 w 3796969"/>
                <a:gd name="connsiteY92" fmla="*/ 10198 h 1468479"/>
                <a:gd name="connsiteX93" fmla="*/ 1182941 w 3796969"/>
                <a:gd name="connsiteY93" fmla="*/ 0 h 1468479"/>
                <a:gd name="connsiteX94" fmla="*/ 1210135 w 3796969"/>
                <a:gd name="connsiteY94" fmla="*/ 3399 h 1468479"/>
                <a:gd name="connsiteX95" fmla="*/ 1237329 w 3796969"/>
                <a:gd name="connsiteY95" fmla="*/ 10198 h 1468479"/>
                <a:gd name="connsiteX96" fmla="*/ 1257725 w 3796969"/>
                <a:gd name="connsiteY96" fmla="*/ 13597 h 1468479"/>
                <a:gd name="connsiteX97" fmla="*/ 1315512 w 3796969"/>
                <a:gd name="connsiteY97" fmla="*/ 6799 h 1468479"/>
                <a:gd name="connsiteX98" fmla="*/ 1349505 w 3796969"/>
                <a:gd name="connsiteY98" fmla="*/ 10198 h 1468479"/>
                <a:gd name="connsiteX99" fmla="*/ 1380098 w 3796969"/>
                <a:gd name="connsiteY99" fmla="*/ 27194 h 1468479"/>
                <a:gd name="connsiteX100" fmla="*/ 1390296 w 3796969"/>
                <a:gd name="connsiteY100" fmla="*/ 33993 h 1468479"/>
                <a:gd name="connsiteX101" fmla="*/ 1397095 w 3796969"/>
                <a:gd name="connsiteY101" fmla="*/ 44191 h 1468479"/>
                <a:gd name="connsiteX102" fmla="*/ 1414091 w 3796969"/>
                <a:gd name="connsiteY102" fmla="*/ 61187 h 1468479"/>
                <a:gd name="connsiteX103" fmla="*/ 1424289 w 3796969"/>
                <a:gd name="connsiteY103" fmla="*/ 81582 h 1468479"/>
                <a:gd name="connsiteX104" fmla="*/ 1427688 w 3796969"/>
                <a:gd name="connsiteY104" fmla="*/ 91780 h 1468479"/>
                <a:gd name="connsiteX105" fmla="*/ 1434486 w 3796969"/>
                <a:gd name="connsiteY105" fmla="*/ 101978 h 1468479"/>
                <a:gd name="connsiteX106" fmla="*/ 1441285 w 3796969"/>
                <a:gd name="connsiteY106" fmla="*/ 122373 h 1468479"/>
                <a:gd name="connsiteX107" fmla="*/ 1444684 w 3796969"/>
                <a:gd name="connsiteY107" fmla="*/ 132571 h 1468479"/>
                <a:gd name="connsiteX108" fmla="*/ 1441285 w 3796969"/>
                <a:gd name="connsiteY108" fmla="*/ 146168 h 1468479"/>
                <a:gd name="connsiteX109" fmla="*/ 1448083 w 3796969"/>
                <a:gd name="connsiteY109" fmla="*/ 193758 h 1468479"/>
                <a:gd name="connsiteX110" fmla="*/ 1454882 w 3796969"/>
                <a:gd name="connsiteY110" fmla="*/ 214153 h 1468479"/>
                <a:gd name="connsiteX111" fmla="*/ 1458281 w 3796969"/>
                <a:gd name="connsiteY111" fmla="*/ 227750 h 1468479"/>
                <a:gd name="connsiteX112" fmla="*/ 1461680 w 3796969"/>
                <a:gd name="connsiteY112" fmla="*/ 237948 h 1468479"/>
                <a:gd name="connsiteX113" fmla="*/ 1465080 w 3796969"/>
                <a:gd name="connsiteY113" fmla="*/ 258344 h 1468479"/>
                <a:gd name="connsiteX114" fmla="*/ 1471878 w 3796969"/>
                <a:gd name="connsiteY114" fmla="*/ 295736 h 1468479"/>
                <a:gd name="connsiteX115" fmla="*/ 1468479 w 3796969"/>
                <a:gd name="connsiteY115" fmla="*/ 401112 h 1468479"/>
                <a:gd name="connsiteX116" fmla="*/ 1465080 w 3796969"/>
                <a:gd name="connsiteY116" fmla="*/ 428307 h 1468479"/>
                <a:gd name="connsiteX117" fmla="*/ 1468479 w 3796969"/>
                <a:gd name="connsiteY117" fmla="*/ 489493 h 1468479"/>
                <a:gd name="connsiteX118" fmla="*/ 1468479 w 3796969"/>
                <a:gd name="connsiteY118" fmla="*/ 611866 h 1468479"/>
                <a:gd name="connsiteX119" fmla="*/ 1475277 w 3796969"/>
                <a:gd name="connsiteY119" fmla="*/ 642460 h 1468479"/>
                <a:gd name="connsiteX120" fmla="*/ 1482076 w 3796969"/>
                <a:gd name="connsiteY120" fmla="*/ 676452 h 1468479"/>
                <a:gd name="connsiteX121" fmla="*/ 1485475 w 3796969"/>
                <a:gd name="connsiteY121" fmla="*/ 696848 h 1468479"/>
                <a:gd name="connsiteX122" fmla="*/ 1495673 w 3796969"/>
                <a:gd name="connsiteY122" fmla="*/ 747837 h 1468479"/>
                <a:gd name="connsiteX123" fmla="*/ 1502471 w 3796969"/>
                <a:gd name="connsiteY123" fmla="*/ 771631 h 1468479"/>
                <a:gd name="connsiteX124" fmla="*/ 1505871 w 3796969"/>
                <a:gd name="connsiteY124" fmla="*/ 792027 h 1468479"/>
                <a:gd name="connsiteX125" fmla="*/ 1512669 w 3796969"/>
                <a:gd name="connsiteY125" fmla="*/ 812423 h 1468479"/>
                <a:gd name="connsiteX126" fmla="*/ 1519468 w 3796969"/>
                <a:gd name="connsiteY126" fmla="*/ 832818 h 1468479"/>
                <a:gd name="connsiteX127" fmla="*/ 1529666 w 3796969"/>
                <a:gd name="connsiteY127" fmla="*/ 863411 h 1468479"/>
                <a:gd name="connsiteX128" fmla="*/ 1533065 w 3796969"/>
                <a:gd name="connsiteY128" fmla="*/ 873609 h 1468479"/>
                <a:gd name="connsiteX129" fmla="*/ 1539863 w 3796969"/>
                <a:gd name="connsiteY129" fmla="*/ 921199 h 1468479"/>
                <a:gd name="connsiteX130" fmla="*/ 1553460 w 3796969"/>
                <a:gd name="connsiteY130" fmla="*/ 941594 h 1468479"/>
                <a:gd name="connsiteX131" fmla="*/ 1570457 w 3796969"/>
                <a:gd name="connsiteY131" fmla="*/ 955191 h 1468479"/>
                <a:gd name="connsiteX132" fmla="*/ 1587453 w 3796969"/>
                <a:gd name="connsiteY132" fmla="*/ 985785 h 1468479"/>
                <a:gd name="connsiteX133" fmla="*/ 1594251 w 3796969"/>
                <a:gd name="connsiteY133" fmla="*/ 995982 h 1468479"/>
                <a:gd name="connsiteX134" fmla="*/ 1611248 w 3796969"/>
                <a:gd name="connsiteY134" fmla="*/ 1026576 h 1468479"/>
                <a:gd name="connsiteX135" fmla="*/ 1624845 w 3796969"/>
                <a:gd name="connsiteY135" fmla="*/ 1046971 h 1468479"/>
                <a:gd name="connsiteX136" fmla="*/ 1635042 w 3796969"/>
                <a:gd name="connsiteY136" fmla="*/ 1053770 h 1468479"/>
                <a:gd name="connsiteX137" fmla="*/ 1641841 w 3796969"/>
                <a:gd name="connsiteY137" fmla="*/ 1063967 h 1468479"/>
                <a:gd name="connsiteX138" fmla="*/ 1652039 w 3796969"/>
                <a:gd name="connsiteY138" fmla="*/ 1070766 h 1468479"/>
                <a:gd name="connsiteX139" fmla="*/ 1662237 w 3796969"/>
                <a:gd name="connsiteY139" fmla="*/ 1080964 h 1468479"/>
                <a:gd name="connsiteX140" fmla="*/ 1672434 w 3796969"/>
                <a:gd name="connsiteY140" fmla="*/ 1087762 h 1468479"/>
                <a:gd name="connsiteX141" fmla="*/ 1682632 w 3796969"/>
                <a:gd name="connsiteY141" fmla="*/ 1097960 h 1468479"/>
                <a:gd name="connsiteX142" fmla="*/ 1703028 w 3796969"/>
                <a:gd name="connsiteY142" fmla="*/ 1111557 h 1468479"/>
                <a:gd name="connsiteX143" fmla="*/ 1713225 w 3796969"/>
                <a:gd name="connsiteY143" fmla="*/ 1118356 h 1468479"/>
                <a:gd name="connsiteX144" fmla="*/ 1723423 w 3796969"/>
                <a:gd name="connsiteY144" fmla="*/ 1125154 h 1468479"/>
                <a:gd name="connsiteX145" fmla="*/ 1733621 w 3796969"/>
                <a:gd name="connsiteY145" fmla="*/ 1131953 h 1468479"/>
                <a:gd name="connsiteX146" fmla="*/ 1743819 w 3796969"/>
                <a:gd name="connsiteY146" fmla="*/ 1135352 h 1468479"/>
                <a:gd name="connsiteX147" fmla="*/ 1754016 w 3796969"/>
                <a:gd name="connsiteY147" fmla="*/ 1142150 h 1468479"/>
                <a:gd name="connsiteX148" fmla="*/ 1788009 w 3796969"/>
                <a:gd name="connsiteY148" fmla="*/ 1152348 h 1468479"/>
                <a:gd name="connsiteX149" fmla="*/ 1798207 w 3796969"/>
                <a:gd name="connsiteY149" fmla="*/ 1155747 h 1468479"/>
                <a:gd name="connsiteX150" fmla="*/ 1815203 w 3796969"/>
                <a:gd name="connsiteY150" fmla="*/ 1172744 h 1468479"/>
                <a:gd name="connsiteX151" fmla="*/ 1835599 w 3796969"/>
                <a:gd name="connsiteY151" fmla="*/ 1179542 h 1468479"/>
                <a:gd name="connsiteX152" fmla="*/ 1845796 w 3796969"/>
                <a:gd name="connsiteY152" fmla="*/ 1182941 h 1468479"/>
                <a:gd name="connsiteX153" fmla="*/ 1855994 w 3796969"/>
                <a:gd name="connsiteY153" fmla="*/ 1186341 h 1468479"/>
                <a:gd name="connsiteX154" fmla="*/ 1876390 w 3796969"/>
                <a:gd name="connsiteY154" fmla="*/ 1196539 h 1468479"/>
                <a:gd name="connsiteX155" fmla="*/ 1886587 w 3796969"/>
                <a:gd name="connsiteY155" fmla="*/ 1203337 h 1468479"/>
                <a:gd name="connsiteX156" fmla="*/ 1903584 w 3796969"/>
                <a:gd name="connsiteY156" fmla="*/ 1216934 h 1468479"/>
                <a:gd name="connsiteX157" fmla="*/ 1913782 w 3796969"/>
                <a:gd name="connsiteY157" fmla="*/ 1237330 h 1468479"/>
                <a:gd name="connsiteX158" fmla="*/ 1930778 w 3796969"/>
                <a:gd name="connsiteY158" fmla="*/ 1254326 h 1468479"/>
                <a:gd name="connsiteX159" fmla="*/ 1947774 w 3796969"/>
                <a:gd name="connsiteY159" fmla="*/ 1271322 h 1468479"/>
                <a:gd name="connsiteX160" fmla="*/ 1954573 w 3796969"/>
                <a:gd name="connsiteY160" fmla="*/ 1281520 h 1468479"/>
                <a:gd name="connsiteX161" fmla="*/ 1974968 w 3796969"/>
                <a:gd name="connsiteY161" fmla="*/ 1288318 h 1468479"/>
                <a:gd name="connsiteX162" fmla="*/ 1985166 w 3796969"/>
                <a:gd name="connsiteY162" fmla="*/ 1291718 h 1468479"/>
                <a:gd name="connsiteX163" fmla="*/ 2015759 w 3796969"/>
                <a:gd name="connsiteY163" fmla="*/ 1312113 h 1468479"/>
                <a:gd name="connsiteX164" fmla="*/ 2025957 w 3796969"/>
                <a:gd name="connsiteY164" fmla="*/ 1318912 h 1468479"/>
                <a:gd name="connsiteX165" fmla="*/ 2036155 w 3796969"/>
                <a:gd name="connsiteY165" fmla="*/ 1325710 h 1468479"/>
                <a:gd name="connsiteX166" fmla="*/ 2046353 w 3796969"/>
                <a:gd name="connsiteY166" fmla="*/ 1335908 h 1468479"/>
                <a:gd name="connsiteX167" fmla="*/ 2053151 w 3796969"/>
                <a:gd name="connsiteY167" fmla="*/ 1346106 h 1468479"/>
                <a:gd name="connsiteX168" fmla="*/ 2063349 w 3796969"/>
                <a:gd name="connsiteY168" fmla="*/ 1352904 h 1468479"/>
                <a:gd name="connsiteX169" fmla="*/ 2070147 w 3796969"/>
                <a:gd name="connsiteY169" fmla="*/ 1363102 h 1468479"/>
                <a:gd name="connsiteX170" fmla="*/ 2104140 w 3796969"/>
                <a:gd name="connsiteY170" fmla="*/ 1380098 h 1468479"/>
                <a:gd name="connsiteX171" fmla="*/ 2134733 w 3796969"/>
                <a:gd name="connsiteY171" fmla="*/ 1390296 h 1468479"/>
                <a:gd name="connsiteX172" fmla="*/ 2155129 w 3796969"/>
                <a:gd name="connsiteY172" fmla="*/ 1397095 h 1468479"/>
                <a:gd name="connsiteX173" fmla="*/ 2185722 w 3796969"/>
                <a:gd name="connsiteY173" fmla="*/ 1410692 h 1468479"/>
                <a:gd name="connsiteX174" fmla="*/ 2195920 w 3796969"/>
                <a:gd name="connsiteY174" fmla="*/ 1414091 h 1468479"/>
                <a:gd name="connsiteX175" fmla="*/ 2206118 w 3796969"/>
                <a:gd name="connsiteY175" fmla="*/ 1420889 h 1468479"/>
                <a:gd name="connsiteX176" fmla="*/ 2226513 w 3796969"/>
                <a:gd name="connsiteY176" fmla="*/ 1427688 h 1468479"/>
                <a:gd name="connsiteX177" fmla="*/ 2236711 w 3796969"/>
                <a:gd name="connsiteY177" fmla="*/ 1434486 h 1468479"/>
                <a:gd name="connsiteX178" fmla="*/ 2257106 w 3796969"/>
                <a:gd name="connsiteY178" fmla="*/ 1441285 h 1468479"/>
                <a:gd name="connsiteX179" fmla="*/ 2277502 w 3796969"/>
                <a:gd name="connsiteY179" fmla="*/ 1448083 h 1468479"/>
                <a:gd name="connsiteX180" fmla="*/ 2287700 w 3796969"/>
                <a:gd name="connsiteY180" fmla="*/ 1451483 h 1468479"/>
                <a:gd name="connsiteX181" fmla="*/ 2318293 w 3796969"/>
                <a:gd name="connsiteY181" fmla="*/ 1465080 h 1468479"/>
                <a:gd name="connsiteX182" fmla="*/ 2352286 w 3796969"/>
                <a:gd name="connsiteY182" fmla="*/ 1468479 h 1468479"/>
                <a:gd name="connsiteX183" fmla="*/ 2433868 w 3796969"/>
                <a:gd name="connsiteY183" fmla="*/ 1465080 h 1468479"/>
                <a:gd name="connsiteX184" fmla="*/ 2467860 w 3796969"/>
                <a:gd name="connsiteY184" fmla="*/ 1454882 h 1468479"/>
                <a:gd name="connsiteX185" fmla="*/ 2491655 w 3796969"/>
                <a:gd name="connsiteY185" fmla="*/ 1448083 h 1468479"/>
                <a:gd name="connsiteX186" fmla="*/ 2501853 w 3796969"/>
                <a:gd name="connsiteY186" fmla="*/ 1444684 h 1468479"/>
                <a:gd name="connsiteX187" fmla="*/ 2518849 w 3796969"/>
                <a:gd name="connsiteY187" fmla="*/ 1441285 h 1468479"/>
                <a:gd name="connsiteX188" fmla="*/ 2532446 w 3796969"/>
                <a:gd name="connsiteY188" fmla="*/ 1437886 h 1468479"/>
                <a:gd name="connsiteX189" fmla="*/ 2580036 w 3796969"/>
                <a:gd name="connsiteY189" fmla="*/ 1431087 h 1468479"/>
                <a:gd name="connsiteX190" fmla="*/ 2600431 w 3796969"/>
                <a:gd name="connsiteY190" fmla="*/ 1417490 h 1468479"/>
                <a:gd name="connsiteX191" fmla="*/ 2610629 w 3796969"/>
                <a:gd name="connsiteY191" fmla="*/ 1410692 h 1468479"/>
                <a:gd name="connsiteX192" fmla="*/ 2617428 w 3796969"/>
                <a:gd name="connsiteY192" fmla="*/ 1400494 h 1468479"/>
                <a:gd name="connsiteX193" fmla="*/ 2637823 w 3796969"/>
                <a:gd name="connsiteY193" fmla="*/ 1393695 h 1468479"/>
                <a:gd name="connsiteX194" fmla="*/ 2648021 w 3796969"/>
                <a:gd name="connsiteY194" fmla="*/ 1390296 h 1468479"/>
                <a:gd name="connsiteX195" fmla="*/ 2678614 w 3796969"/>
                <a:gd name="connsiteY195" fmla="*/ 1373300 h 1468479"/>
                <a:gd name="connsiteX196" fmla="*/ 2688812 w 3796969"/>
                <a:gd name="connsiteY196" fmla="*/ 1366501 h 1468479"/>
                <a:gd name="connsiteX197" fmla="*/ 2709208 w 3796969"/>
                <a:gd name="connsiteY197" fmla="*/ 1356304 h 1468479"/>
                <a:gd name="connsiteX198" fmla="*/ 2716006 w 3796969"/>
                <a:gd name="connsiteY198" fmla="*/ 1346106 h 1468479"/>
                <a:gd name="connsiteX199" fmla="*/ 2736402 w 3796969"/>
                <a:gd name="connsiteY199" fmla="*/ 1335908 h 1468479"/>
                <a:gd name="connsiteX200" fmla="*/ 2756797 w 3796969"/>
                <a:gd name="connsiteY200" fmla="*/ 1332509 h 1468479"/>
                <a:gd name="connsiteX201" fmla="*/ 2766995 w 3796969"/>
                <a:gd name="connsiteY201" fmla="*/ 1329110 h 1468479"/>
                <a:gd name="connsiteX202" fmla="*/ 2787390 w 3796969"/>
                <a:gd name="connsiteY202" fmla="*/ 1318912 h 1468479"/>
                <a:gd name="connsiteX203" fmla="*/ 2797588 w 3796969"/>
                <a:gd name="connsiteY203" fmla="*/ 1312113 h 1468479"/>
                <a:gd name="connsiteX204" fmla="*/ 2855376 w 3796969"/>
                <a:gd name="connsiteY204" fmla="*/ 1315512 h 1468479"/>
                <a:gd name="connsiteX205" fmla="*/ 2872372 w 3796969"/>
                <a:gd name="connsiteY205" fmla="*/ 1318912 h 1468479"/>
                <a:gd name="connsiteX206" fmla="*/ 2913163 w 3796969"/>
                <a:gd name="connsiteY206" fmla="*/ 1329110 h 1468479"/>
                <a:gd name="connsiteX207" fmla="*/ 2926760 w 3796969"/>
                <a:gd name="connsiteY207" fmla="*/ 1332509 h 1468479"/>
                <a:gd name="connsiteX208" fmla="*/ 2970950 w 3796969"/>
                <a:gd name="connsiteY208" fmla="*/ 1339307 h 1468479"/>
                <a:gd name="connsiteX209" fmla="*/ 2981148 w 3796969"/>
                <a:gd name="connsiteY209" fmla="*/ 1342707 h 1468479"/>
                <a:gd name="connsiteX210" fmla="*/ 3008342 w 3796969"/>
                <a:gd name="connsiteY210" fmla="*/ 1349505 h 1468479"/>
                <a:gd name="connsiteX211" fmla="*/ 3018540 w 3796969"/>
                <a:gd name="connsiteY211" fmla="*/ 1359703 h 1468479"/>
                <a:gd name="connsiteX212" fmla="*/ 3038935 w 3796969"/>
                <a:gd name="connsiteY212" fmla="*/ 1366501 h 1468479"/>
                <a:gd name="connsiteX213" fmla="*/ 3049133 w 3796969"/>
                <a:gd name="connsiteY213" fmla="*/ 1369901 h 1468479"/>
                <a:gd name="connsiteX214" fmla="*/ 3059331 w 3796969"/>
                <a:gd name="connsiteY214" fmla="*/ 1373300 h 1468479"/>
                <a:gd name="connsiteX215" fmla="*/ 3069529 w 3796969"/>
                <a:gd name="connsiteY215" fmla="*/ 1376699 h 1468479"/>
                <a:gd name="connsiteX216" fmla="*/ 3072928 w 3796969"/>
                <a:gd name="connsiteY216" fmla="*/ 1386897 h 1468479"/>
                <a:gd name="connsiteX217" fmla="*/ 3113719 w 3796969"/>
                <a:gd name="connsiteY217" fmla="*/ 1407292 h 1468479"/>
                <a:gd name="connsiteX218" fmla="*/ 3134115 w 3796969"/>
                <a:gd name="connsiteY218" fmla="*/ 1414091 h 1468479"/>
                <a:gd name="connsiteX219" fmla="*/ 3144312 w 3796969"/>
                <a:gd name="connsiteY219" fmla="*/ 1417490 h 1468479"/>
                <a:gd name="connsiteX220" fmla="*/ 3171506 w 3796969"/>
                <a:gd name="connsiteY220" fmla="*/ 1424289 h 1468479"/>
                <a:gd name="connsiteX221" fmla="*/ 3185103 w 3796969"/>
                <a:gd name="connsiteY221" fmla="*/ 1427688 h 1468479"/>
                <a:gd name="connsiteX222" fmla="*/ 3222495 w 3796969"/>
                <a:gd name="connsiteY222" fmla="*/ 1434486 h 1468479"/>
                <a:gd name="connsiteX223" fmla="*/ 3242891 w 3796969"/>
                <a:gd name="connsiteY223" fmla="*/ 1437886 h 1468479"/>
                <a:gd name="connsiteX224" fmla="*/ 3283682 w 3796969"/>
                <a:gd name="connsiteY224" fmla="*/ 1444684 h 1468479"/>
                <a:gd name="connsiteX225" fmla="*/ 3304077 w 3796969"/>
                <a:gd name="connsiteY225" fmla="*/ 1448083 h 1468479"/>
                <a:gd name="connsiteX226" fmla="*/ 3355066 w 3796969"/>
                <a:gd name="connsiteY226" fmla="*/ 1451483 h 1468479"/>
                <a:gd name="connsiteX227" fmla="*/ 3419652 w 3796969"/>
                <a:gd name="connsiteY227" fmla="*/ 1461681 h 1468479"/>
                <a:gd name="connsiteX228" fmla="*/ 3508033 w 3796969"/>
                <a:gd name="connsiteY228" fmla="*/ 1458281 h 1468479"/>
                <a:gd name="connsiteX229" fmla="*/ 3528428 w 3796969"/>
                <a:gd name="connsiteY229" fmla="*/ 1451483 h 1468479"/>
                <a:gd name="connsiteX230" fmla="*/ 3545425 w 3796969"/>
                <a:gd name="connsiteY230" fmla="*/ 1437886 h 1468479"/>
                <a:gd name="connsiteX231" fmla="*/ 3552223 w 3796969"/>
                <a:gd name="connsiteY231" fmla="*/ 1427688 h 1468479"/>
                <a:gd name="connsiteX232" fmla="*/ 3572619 w 3796969"/>
                <a:gd name="connsiteY232" fmla="*/ 1414091 h 1468479"/>
                <a:gd name="connsiteX233" fmla="*/ 3599813 w 3796969"/>
                <a:gd name="connsiteY233" fmla="*/ 1390296 h 1468479"/>
                <a:gd name="connsiteX234" fmla="*/ 3610011 w 3796969"/>
                <a:gd name="connsiteY234" fmla="*/ 1383498 h 1468479"/>
                <a:gd name="connsiteX235" fmla="*/ 3620208 w 3796969"/>
                <a:gd name="connsiteY235" fmla="*/ 1380098 h 1468479"/>
                <a:gd name="connsiteX236" fmla="*/ 3640604 w 3796969"/>
                <a:gd name="connsiteY236" fmla="*/ 1366501 h 1468479"/>
                <a:gd name="connsiteX237" fmla="*/ 3667798 w 3796969"/>
                <a:gd name="connsiteY237" fmla="*/ 1335908 h 1468479"/>
                <a:gd name="connsiteX238" fmla="*/ 3688193 w 3796969"/>
                <a:gd name="connsiteY238" fmla="*/ 1322311 h 1468479"/>
                <a:gd name="connsiteX239" fmla="*/ 3698391 w 3796969"/>
                <a:gd name="connsiteY239" fmla="*/ 1315512 h 1468479"/>
                <a:gd name="connsiteX240" fmla="*/ 3718787 w 3796969"/>
                <a:gd name="connsiteY240" fmla="*/ 1298516 h 1468479"/>
                <a:gd name="connsiteX241" fmla="*/ 3732384 w 3796969"/>
                <a:gd name="connsiteY241" fmla="*/ 1278121 h 1468479"/>
                <a:gd name="connsiteX242" fmla="*/ 3739182 w 3796969"/>
                <a:gd name="connsiteY242" fmla="*/ 1267923 h 1468479"/>
                <a:gd name="connsiteX243" fmla="*/ 3749380 w 3796969"/>
                <a:gd name="connsiteY243" fmla="*/ 1257725 h 1468479"/>
                <a:gd name="connsiteX244" fmla="*/ 3756179 w 3796969"/>
                <a:gd name="connsiteY244" fmla="*/ 1247527 h 1468479"/>
                <a:gd name="connsiteX245" fmla="*/ 3766376 w 3796969"/>
                <a:gd name="connsiteY245" fmla="*/ 1240729 h 1468479"/>
                <a:gd name="connsiteX246" fmla="*/ 3796969 w 3796969"/>
                <a:gd name="connsiteY246" fmla="*/ 1220333 h 1468479"/>
                <a:gd name="connsiteX0" fmla="*/ 0 w 3799802"/>
                <a:gd name="connsiteY0" fmla="*/ 1407292 h 1468479"/>
                <a:gd name="connsiteX1" fmla="*/ 27194 w 3799802"/>
                <a:gd name="connsiteY1" fmla="*/ 1400494 h 1468479"/>
                <a:gd name="connsiteX2" fmla="*/ 33993 w 3799802"/>
                <a:gd name="connsiteY2" fmla="*/ 1390296 h 1468479"/>
                <a:gd name="connsiteX3" fmla="*/ 50989 w 3799802"/>
                <a:gd name="connsiteY3" fmla="*/ 1359703 h 1468479"/>
                <a:gd name="connsiteX4" fmla="*/ 71385 w 3799802"/>
                <a:gd name="connsiteY4" fmla="*/ 1346106 h 1468479"/>
                <a:gd name="connsiteX5" fmla="*/ 101978 w 3799802"/>
                <a:gd name="connsiteY5" fmla="*/ 1335908 h 1468479"/>
                <a:gd name="connsiteX6" fmla="*/ 112176 w 3799802"/>
                <a:gd name="connsiteY6" fmla="*/ 1332509 h 1468479"/>
                <a:gd name="connsiteX7" fmla="*/ 125773 w 3799802"/>
                <a:gd name="connsiteY7" fmla="*/ 1329110 h 1468479"/>
                <a:gd name="connsiteX8" fmla="*/ 139370 w 3799802"/>
                <a:gd name="connsiteY8" fmla="*/ 1308714 h 1468479"/>
                <a:gd name="connsiteX9" fmla="*/ 159765 w 3799802"/>
                <a:gd name="connsiteY9" fmla="*/ 1295117 h 1468479"/>
                <a:gd name="connsiteX10" fmla="*/ 200556 w 3799802"/>
                <a:gd name="connsiteY10" fmla="*/ 1281520 h 1468479"/>
                <a:gd name="connsiteX11" fmla="*/ 231150 w 3799802"/>
                <a:gd name="connsiteY11" fmla="*/ 1271322 h 1468479"/>
                <a:gd name="connsiteX12" fmla="*/ 241347 w 3799802"/>
                <a:gd name="connsiteY12" fmla="*/ 1267923 h 1468479"/>
                <a:gd name="connsiteX13" fmla="*/ 251545 w 3799802"/>
                <a:gd name="connsiteY13" fmla="*/ 1261124 h 1468479"/>
                <a:gd name="connsiteX14" fmla="*/ 265142 w 3799802"/>
                <a:gd name="connsiteY14" fmla="*/ 1240729 h 1468479"/>
                <a:gd name="connsiteX15" fmla="*/ 275340 w 3799802"/>
                <a:gd name="connsiteY15" fmla="*/ 1233930 h 1468479"/>
                <a:gd name="connsiteX16" fmla="*/ 285538 w 3799802"/>
                <a:gd name="connsiteY16" fmla="*/ 1223733 h 1468479"/>
                <a:gd name="connsiteX17" fmla="*/ 295735 w 3799802"/>
                <a:gd name="connsiteY17" fmla="*/ 1220333 h 1468479"/>
                <a:gd name="connsiteX18" fmla="*/ 305933 w 3799802"/>
                <a:gd name="connsiteY18" fmla="*/ 1213535 h 1468479"/>
                <a:gd name="connsiteX19" fmla="*/ 336527 w 3799802"/>
                <a:gd name="connsiteY19" fmla="*/ 1199938 h 1468479"/>
                <a:gd name="connsiteX20" fmla="*/ 339926 w 3799802"/>
                <a:gd name="connsiteY20" fmla="*/ 1189740 h 1468479"/>
                <a:gd name="connsiteX21" fmla="*/ 360321 w 3799802"/>
                <a:gd name="connsiteY21" fmla="*/ 1176143 h 1468479"/>
                <a:gd name="connsiteX22" fmla="*/ 367120 w 3799802"/>
                <a:gd name="connsiteY22" fmla="*/ 1165945 h 1468479"/>
                <a:gd name="connsiteX23" fmla="*/ 384116 w 3799802"/>
                <a:gd name="connsiteY23" fmla="*/ 1145550 h 1468479"/>
                <a:gd name="connsiteX24" fmla="*/ 390915 w 3799802"/>
                <a:gd name="connsiteY24" fmla="*/ 1125154 h 1468479"/>
                <a:gd name="connsiteX25" fmla="*/ 394314 w 3799802"/>
                <a:gd name="connsiteY25" fmla="*/ 1114956 h 1468479"/>
                <a:gd name="connsiteX26" fmla="*/ 404512 w 3799802"/>
                <a:gd name="connsiteY26" fmla="*/ 1108158 h 1468479"/>
                <a:gd name="connsiteX27" fmla="*/ 418109 w 3799802"/>
                <a:gd name="connsiteY27" fmla="*/ 1087762 h 1468479"/>
                <a:gd name="connsiteX28" fmla="*/ 424907 w 3799802"/>
                <a:gd name="connsiteY28" fmla="*/ 1077565 h 1468479"/>
                <a:gd name="connsiteX29" fmla="*/ 431706 w 3799802"/>
                <a:gd name="connsiteY29" fmla="*/ 1057169 h 1468479"/>
                <a:gd name="connsiteX30" fmla="*/ 448702 w 3799802"/>
                <a:gd name="connsiteY30" fmla="*/ 1036773 h 1468479"/>
                <a:gd name="connsiteX31" fmla="*/ 458900 w 3799802"/>
                <a:gd name="connsiteY31" fmla="*/ 1029975 h 1468479"/>
                <a:gd name="connsiteX32" fmla="*/ 479295 w 3799802"/>
                <a:gd name="connsiteY32" fmla="*/ 1012979 h 1468479"/>
                <a:gd name="connsiteX33" fmla="*/ 492892 w 3799802"/>
                <a:gd name="connsiteY33" fmla="*/ 992583 h 1468479"/>
                <a:gd name="connsiteX34" fmla="*/ 499691 w 3799802"/>
                <a:gd name="connsiteY34" fmla="*/ 982385 h 1468479"/>
                <a:gd name="connsiteX35" fmla="*/ 509889 w 3799802"/>
                <a:gd name="connsiteY35" fmla="*/ 975587 h 1468479"/>
                <a:gd name="connsiteX36" fmla="*/ 516687 w 3799802"/>
                <a:gd name="connsiteY36" fmla="*/ 965389 h 1468479"/>
                <a:gd name="connsiteX37" fmla="*/ 537083 w 3799802"/>
                <a:gd name="connsiteY37" fmla="*/ 948393 h 1468479"/>
                <a:gd name="connsiteX38" fmla="*/ 550680 w 3799802"/>
                <a:gd name="connsiteY38" fmla="*/ 927997 h 1468479"/>
                <a:gd name="connsiteX39" fmla="*/ 564277 w 3799802"/>
                <a:gd name="connsiteY39" fmla="*/ 897404 h 1468479"/>
                <a:gd name="connsiteX40" fmla="*/ 577874 w 3799802"/>
                <a:gd name="connsiteY40" fmla="*/ 880408 h 1468479"/>
                <a:gd name="connsiteX41" fmla="*/ 584672 w 3799802"/>
                <a:gd name="connsiteY41" fmla="*/ 870210 h 1468479"/>
                <a:gd name="connsiteX42" fmla="*/ 594870 w 3799802"/>
                <a:gd name="connsiteY42" fmla="*/ 860012 h 1468479"/>
                <a:gd name="connsiteX43" fmla="*/ 605068 w 3799802"/>
                <a:gd name="connsiteY43" fmla="*/ 846415 h 1468479"/>
                <a:gd name="connsiteX44" fmla="*/ 625463 w 3799802"/>
                <a:gd name="connsiteY44" fmla="*/ 829419 h 1468479"/>
                <a:gd name="connsiteX45" fmla="*/ 656057 w 3799802"/>
                <a:gd name="connsiteY45" fmla="*/ 805624 h 1468479"/>
                <a:gd name="connsiteX46" fmla="*/ 666254 w 3799802"/>
                <a:gd name="connsiteY46" fmla="*/ 798825 h 1468479"/>
                <a:gd name="connsiteX47" fmla="*/ 676452 w 3799802"/>
                <a:gd name="connsiteY47" fmla="*/ 795426 h 1468479"/>
                <a:gd name="connsiteX48" fmla="*/ 696848 w 3799802"/>
                <a:gd name="connsiteY48" fmla="*/ 781829 h 1468479"/>
                <a:gd name="connsiteX49" fmla="*/ 717243 w 3799802"/>
                <a:gd name="connsiteY49" fmla="*/ 775031 h 1468479"/>
                <a:gd name="connsiteX50" fmla="*/ 737639 w 3799802"/>
                <a:gd name="connsiteY50" fmla="*/ 758034 h 1468479"/>
                <a:gd name="connsiteX51" fmla="*/ 744437 w 3799802"/>
                <a:gd name="connsiteY51" fmla="*/ 747837 h 1468479"/>
                <a:gd name="connsiteX52" fmla="*/ 764833 w 3799802"/>
                <a:gd name="connsiteY52" fmla="*/ 727441 h 1468479"/>
                <a:gd name="connsiteX53" fmla="*/ 768232 w 3799802"/>
                <a:gd name="connsiteY53" fmla="*/ 717243 h 1468479"/>
                <a:gd name="connsiteX54" fmla="*/ 775031 w 3799802"/>
                <a:gd name="connsiteY54" fmla="*/ 707046 h 1468479"/>
                <a:gd name="connsiteX55" fmla="*/ 771631 w 3799802"/>
                <a:gd name="connsiteY55" fmla="*/ 696848 h 1468479"/>
                <a:gd name="connsiteX56" fmla="*/ 781829 w 3799802"/>
                <a:gd name="connsiteY56" fmla="*/ 693449 h 1468479"/>
                <a:gd name="connsiteX57" fmla="*/ 785228 w 3799802"/>
                <a:gd name="connsiteY57" fmla="*/ 683251 h 1468479"/>
                <a:gd name="connsiteX58" fmla="*/ 792027 w 3799802"/>
                <a:gd name="connsiteY58" fmla="*/ 673053 h 1468479"/>
                <a:gd name="connsiteX59" fmla="*/ 802225 w 3799802"/>
                <a:gd name="connsiteY59" fmla="*/ 642460 h 1468479"/>
                <a:gd name="connsiteX60" fmla="*/ 812422 w 3799802"/>
                <a:gd name="connsiteY60" fmla="*/ 622064 h 1468479"/>
                <a:gd name="connsiteX61" fmla="*/ 832818 w 3799802"/>
                <a:gd name="connsiteY61" fmla="*/ 601669 h 1468479"/>
                <a:gd name="connsiteX62" fmla="*/ 843016 w 3799802"/>
                <a:gd name="connsiteY62" fmla="*/ 591471 h 1468479"/>
                <a:gd name="connsiteX63" fmla="*/ 853214 w 3799802"/>
                <a:gd name="connsiteY63" fmla="*/ 581273 h 1468479"/>
                <a:gd name="connsiteX64" fmla="*/ 873609 w 3799802"/>
                <a:gd name="connsiteY64" fmla="*/ 567676 h 1468479"/>
                <a:gd name="connsiteX65" fmla="*/ 890605 w 3799802"/>
                <a:gd name="connsiteY65" fmla="*/ 554079 h 1468479"/>
                <a:gd name="connsiteX66" fmla="*/ 897404 w 3799802"/>
                <a:gd name="connsiteY66" fmla="*/ 543881 h 1468479"/>
                <a:gd name="connsiteX67" fmla="*/ 907602 w 3799802"/>
                <a:gd name="connsiteY67" fmla="*/ 537083 h 1468479"/>
                <a:gd name="connsiteX68" fmla="*/ 921199 w 3799802"/>
                <a:gd name="connsiteY68" fmla="*/ 516687 h 1468479"/>
                <a:gd name="connsiteX69" fmla="*/ 927997 w 3799802"/>
                <a:gd name="connsiteY69" fmla="*/ 506489 h 1468479"/>
                <a:gd name="connsiteX70" fmla="*/ 938195 w 3799802"/>
                <a:gd name="connsiteY70" fmla="*/ 499691 h 1468479"/>
                <a:gd name="connsiteX71" fmla="*/ 941594 w 3799802"/>
                <a:gd name="connsiteY71" fmla="*/ 489493 h 1468479"/>
                <a:gd name="connsiteX72" fmla="*/ 955191 w 3799802"/>
                <a:gd name="connsiteY72" fmla="*/ 469098 h 1468479"/>
                <a:gd name="connsiteX73" fmla="*/ 965389 w 3799802"/>
                <a:gd name="connsiteY73" fmla="*/ 448702 h 1468479"/>
                <a:gd name="connsiteX74" fmla="*/ 975587 w 3799802"/>
                <a:gd name="connsiteY74" fmla="*/ 428307 h 1468479"/>
                <a:gd name="connsiteX75" fmla="*/ 985785 w 3799802"/>
                <a:gd name="connsiteY75" fmla="*/ 407911 h 1468479"/>
                <a:gd name="connsiteX76" fmla="*/ 992583 w 3799802"/>
                <a:gd name="connsiteY76" fmla="*/ 387515 h 1468479"/>
                <a:gd name="connsiteX77" fmla="*/ 999382 w 3799802"/>
                <a:gd name="connsiteY77" fmla="*/ 367120 h 1468479"/>
                <a:gd name="connsiteX78" fmla="*/ 1002781 w 3799802"/>
                <a:gd name="connsiteY78" fmla="*/ 356922 h 1468479"/>
                <a:gd name="connsiteX79" fmla="*/ 1006180 w 3799802"/>
                <a:gd name="connsiteY79" fmla="*/ 346724 h 1468479"/>
                <a:gd name="connsiteX80" fmla="*/ 1016378 w 3799802"/>
                <a:gd name="connsiteY80" fmla="*/ 295736 h 1468479"/>
                <a:gd name="connsiteX81" fmla="*/ 1023176 w 3799802"/>
                <a:gd name="connsiteY81" fmla="*/ 197157 h 1468479"/>
                <a:gd name="connsiteX82" fmla="*/ 1026576 w 3799802"/>
                <a:gd name="connsiteY82" fmla="*/ 186959 h 1468479"/>
                <a:gd name="connsiteX83" fmla="*/ 1033374 w 3799802"/>
                <a:gd name="connsiteY83" fmla="*/ 176762 h 1468479"/>
                <a:gd name="connsiteX84" fmla="*/ 1040173 w 3799802"/>
                <a:gd name="connsiteY84" fmla="*/ 156366 h 1468479"/>
                <a:gd name="connsiteX85" fmla="*/ 1046971 w 3799802"/>
                <a:gd name="connsiteY85" fmla="*/ 129172 h 1468479"/>
                <a:gd name="connsiteX86" fmla="*/ 1053770 w 3799802"/>
                <a:gd name="connsiteY86" fmla="*/ 108776 h 1468479"/>
                <a:gd name="connsiteX87" fmla="*/ 1067367 w 3799802"/>
                <a:gd name="connsiteY87" fmla="*/ 88381 h 1468479"/>
                <a:gd name="connsiteX88" fmla="*/ 1080964 w 3799802"/>
                <a:gd name="connsiteY88" fmla="*/ 67985 h 1468479"/>
                <a:gd name="connsiteX89" fmla="*/ 1091161 w 3799802"/>
                <a:gd name="connsiteY89" fmla="*/ 61187 h 1468479"/>
                <a:gd name="connsiteX90" fmla="*/ 1108158 w 3799802"/>
                <a:gd name="connsiteY90" fmla="*/ 44191 h 1468479"/>
                <a:gd name="connsiteX91" fmla="*/ 1128553 w 3799802"/>
                <a:gd name="connsiteY91" fmla="*/ 23795 h 1468479"/>
                <a:gd name="connsiteX92" fmla="*/ 1148949 w 3799802"/>
                <a:gd name="connsiteY92" fmla="*/ 10198 h 1468479"/>
                <a:gd name="connsiteX93" fmla="*/ 1182941 w 3799802"/>
                <a:gd name="connsiteY93" fmla="*/ 0 h 1468479"/>
                <a:gd name="connsiteX94" fmla="*/ 1210135 w 3799802"/>
                <a:gd name="connsiteY94" fmla="*/ 3399 h 1468479"/>
                <a:gd name="connsiteX95" fmla="*/ 1237329 w 3799802"/>
                <a:gd name="connsiteY95" fmla="*/ 10198 h 1468479"/>
                <a:gd name="connsiteX96" fmla="*/ 1257725 w 3799802"/>
                <a:gd name="connsiteY96" fmla="*/ 13597 h 1468479"/>
                <a:gd name="connsiteX97" fmla="*/ 1315512 w 3799802"/>
                <a:gd name="connsiteY97" fmla="*/ 6799 h 1468479"/>
                <a:gd name="connsiteX98" fmla="*/ 1349505 w 3799802"/>
                <a:gd name="connsiteY98" fmla="*/ 10198 h 1468479"/>
                <a:gd name="connsiteX99" fmla="*/ 1380098 w 3799802"/>
                <a:gd name="connsiteY99" fmla="*/ 27194 h 1468479"/>
                <a:gd name="connsiteX100" fmla="*/ 1390296 w 3799802"/>
                <a:gd name="connsiteY100" fmla="*/ 33993 h 1468479"/>
                <a:gd name="connsiteX101" fmla="*/ 1397095 w 3799802"/>
                <a:gd name="connsiteY101" fmla="*/ 44191 h 1468479"/>
                <a:gd name="connsiteX102" fmla="*/ 1414091 w 3799802"/>
                <a:gd name="connsiteY102" fmla="*/ 61187 h 1468479"/>
                <a:gd name="connsiteX103" fmla="*/ 1424289 w 3799802"/>
                <a:gd name="connsiteY103" fmla="*/ 81582 h 1468479"/>
                <a:gd name="connsiteX104" fmla="*/ 1427688 w 3799802"/>
                <a:gd name="connsiteY104" fmla="*/ 91780 h 1468479"/>
                <a:gd name="connsiteX105" fmla="*/ 1434486 w 3799802"/>
                <a:gd name="connsiteY105" fmla="*/ 101978 h 1468479"/>
                <a:gd name="connsiteX106" fmla="*/ 1441285 w 3799802"/>
                <a:gd name="connsiteY106" fmla="*/ 122373 h 1468479"/>
                <a:gd name="connsiteX107" fmla="*/ 1444684 w 3799802"/>
                <a:gd name="connsiteY107" fmla="*/ 132571 h 1468479"/>
                <a:gd name="connsiteX108" fmla="*/ 1441285 w 3799802"/>
                <a:gd name="connsiteY108" fmla="*/ 146168 h 1468479"/>
                <a:gd name="connsiteX109" fmla="*/ 1448083 w 3799802"/>
                <a:gd name="connsiteY109" fmla="*/ 193758 h 1468479"/>
                <a:gd name="connsiteX110" fmla="*/ 1454882 w 3799802"/>
                <a:gd name="connsiteY110" fmla="*/ 214153 h 1468479"/>
                <a:gd name="connsiteX111" fmla="*/ 1458281 w 3799802"/>
                <a:gd name="connsiteY111" fmla="*/ 227750 h 1468479"/>
                <a:gd name="connsiteX112" fmla="*/ 1461680 w 3799802"/>
                <a:gd name="connsiteY112" fmla="*/ 237948 h 1468479"/>
                <a:gd name="connsiteX113" fmla="*/ 1465080 w 3799802"/>
                <a:gd name="connsiteY113" fmla="*/ 258344 h 1468479"/>
                <a:gd name="connsiteX114" fmla="*/ 1471878 w 3799802"/>
                <a:gd name="connsiteY114" fmla="*/ 295736 h 1468479"/>
                <a:gd name="connsiteX115" fmla="*/ 1468479 w 3799802"/>
                <a:gd name="connsiteY115" fmla="*/ 401112 h 1468479"/>
                <a:gd name="connsiteX116" fmla="*/ 1465080 w 3799802"/>
                <a:gd name="connsiteY116" fmla="*/ 428307 h 1468479"/>
                <a:gd name="connsiteX117" fmla="*/ 1468479 w 3799802"/>
                <a:gd name="connsiteY117" fmla="*/ 489493 h 1468479"/>
                <a:gd name="connsiteX118" fmla="*/ 1468479 w 3799802"/>
                <a:gd name="connsiteY118" fmla="*/ 611866 h 1468479"/>
                <a:gd name="connsiteX119" fmla="*/ 1475277 w 3799802"/>
                <a:gd name="connsiteY119" fmla="*/ 642460 h 1468479"/>
                <a:gd name="connsiteX120" fmla="*/ 1482076 w 3799802"/>
                <a:gd name="connsiteY120" fmla="*/ 676452 h 1468479"/>
                <a:gd name="connsiteX121" fmla="*/ 1485475 w 3799802"/>
                <a:gd name="connsiteY121" fmla="*/ 696848 h 1468479"/>
                <a:gd name="connsiteX122" fmla="*/ 1495673 w 3799802"/>
                <a:gd name="connsiteY122" fmla="*/ 747837 h 1468479"/>
                <a:gd name="connsiteX123" fmla="*/ 1502471 w 3799802"/>
                <a:gd name="connsiteY123" fmla="*/ 771631 h 1468479"/>
                <a:gd name="connsiteX124" fmla="*/ 1505871 w 3799802"/>
                <a:gd name="connsiteY124" fmla="*/ 792027 h 1468479"/>
                <a:gd name="connsiteX125" fmla="*/ 1512669 w 3799802"/>
                <a:gd name="connsiteY125" fmla="*/ 812423 h 1468479"/>
                <a:gd name="connsiteX126" fmla="*/ 1519468 w 3799802"/>
                <a:gd name="connsiteY126" fmla="*/ 832818 h 1468479"/>
                <a:gd name="connsiteX127" fmla="*/ 1529666 w 3799802"/>
                <a:gd name="connsiteY127" fmla="*/ 863411 h 1468479"/>
                <a:gd name="connsiteX128" fmla="*/ 1533065 w 3799802"/>
                <a:gd name="connsiteY128" fmla="*/ 873609 h 1468479"/>
                <a:gd name="connsiteX129" fmla="*/ 1539863 w 3799802"/>
                <a:gd name="connsiteY129" fmla="*/ 921199 h 1468479"/>
                <a:gd name="connsiteX130" fmla="*/ 1553460 w 3799802"/>
                <a:gd name="connsiteY130" fmla="*/ 941594 h 1468479"/>
                <a:gd name="connsiteX131" fmla="*/ 1570457 w 3799802"/>
                <a:gd name="connsiteY131" fmla="*/ 955191 h 1468479"/>
                <a:gd name="connsiteX132" fmla="*/ 1587453 w 3799802"/>
                <a:gd name="connsiteY132" fmla="*/ 985785 h 1468479"/>
                <a:gd name="connsiteX133" fmla="*/ 1594251 w 3799802"/>
                <a:gd name="connsiteY133" fmla="*/ 995982 h 1468479"/>
                <a:gd name="connsiteX134" fmla="*/ 1611248 w 3799802"/>
                <a:gd name="connsiteY134" fmla="*/ 1026576 h 1468479"/>
                <a:gd name="connsiteX135" fmla="*/ 1624845 w 3799802"/>
                <a:gd name="connsiteY135" fmla="*/ 1046971 h 1468479"/>
                <a:gd name="connsiteX136" fmla="*/ 1635042 w 3799802"/>
                <a:gd name="connsiteY136" fmla="*/ 1053770 h 1468479"/>
                <a:gd name="connsiteX137" fmla="*/ 1641841 w 3799802"/>
                <a:gd name="connsiteY137" fmla="*/ 1063967 h 1468479"/>
                <a:gd name="connsiteX138" fmla="*/ 1652039 w 3799802"/>
                <a:gd name="connsiteY138" fmla="*/ 1070766 h 1468479"/>
                <a:gd name="connsiteX139" fmla="*/ 1662237 w 3799802"/>
                <a:gd name="connsiteY139" fmla="*/ 1080964 h 1468479"/>
                <a:gd name="connsiteX140" fmla="*/ 1672434 w 3799802"/>
                <a:gd name="connsiteY140" fmla="*/ 1087762 h 1468479"/>
                <a:gd name="connsiteX141" fmla="*/ 1682632 w 3799802"/>
                <a:gd name="connsiteY141" fmla="*/ 1097960 h 1468479"/>
                <a:gd name="connsiteX142" fmla="*/ 1703028 w 3799802"/>
                <a:gd name="connsiteY142" fmla="*/ 1111557 h 1468479"/>
                <a:gd name="connsiteX143" fmla="*/ 1713225 w 3799802"/>
                <a:gd name="connsiteY143" fmla="*/ 1118356 h 1468479"/>
                <a:gd name="connsiteX144" fmla="*/ 1723423 w 3799802"/>
                <a:gd name="connsiteY144" fmla="*/ 1125154 h 1468479"/>
                <a:gd name="connsiteX145" fmla="*/ 1733621 w 3799802"/>
                <a:gd name="connsiteY145" fmla="*/ 1131953 h 1468479"/>
                <a:gd name="connsiteX146" fmla="*/ 1743819 w 3799802"/>
                <a:gd name="connsiteY146" fmla="*/ 1135352 h 1468479"/>
                <a:gd name="connsiteX147" fmla="*/ 1754016 w 3799802"/>
                <a:gd name="connsiteY147" fmla="*/ 1142150 h 1468479"/>
                <a:gd name="connsiteX148" fmla="*/ 1788009 w 3799802"/>
                <a:gd name="connsiteY148" fmla="*/ 1152348 h 1468479"/>
                <a:gd name="connsiteX149" fmla="*/ 1798207 w 3799802"/>
                <a:gd name="connsiteY149" fmla="*/ 1155747 h 1468479"/>
                <a:gd name="connsiteX150" fmla="*/ 1815203 w 3799802"/>
                <a:gd name="connsiteY150" fmla="*/ 1172744 h 1468479"/>
                <a:gd name="connsiteX151" fmla="*/ 1835599 w 3799802"/>
                <a:gd name="connsiteY151" fmla="*/ 1179542 h 1468479"/>
                <a:gd name="connsiteX152" fmla="*/ 1845796 w 3799802"/>
                <a:gd name="connsiteY152" fmla="*/ 1182941 h 1468479"/>
                <a:gd name="connsiteX153" fmla="*/ 1855994 w 3799802"/>
                <a:gd name="connsiteY153" fmla="*/ 1186341 h 1468479"/>
                <a:gd name="connsiteX154" fmla="*/ 1876390 w 3799802"/>
                <a:gd name="connsiteY154" fmla="*/ 1196539 h 1468479"/>
                <a:gd name="connsiteX155" fmla="*/ 1886587 w 3799802"/>
                <a:gd name="connsiteY155" fmla="*/ 1203337 h 1468479"/>
                <a:gd name="connsiteX156" fmla="*/ 1903584 w 3799802"/>
                <a:gd name="connsiteY156" fmla="*/ 1216934 h 1468479"/>
                <a:gd name="connsiteX157" fmla="*/ 1913782 w 3799802"/>
                <a:gd name="connsiteY157" fmla="*/ 1237330 h 1468479"/>
                <a:gd name="connsiteX158" fmla="*/ 1930778 w 3799802"/>
                <a:gd name="connsiteY158" fmla="*/ 1254326 h 1468479"/>
                <a:gd name="connsiteX159" fmla="*/ 1947774 w 3799802"/>
                <a:gd name="connsiteY159" fmla="*/ 1271322 h 1468479"/>
                <a:gd name="connsiteX160" fmla="*/ 1954573 w 3799802"/>
                <a:gd name="connsiteY160" fmla="*/ 1281520 h 1468479"/>
                <a:gd name="connsiteX161" fmla="*/ 1974968 w 3799802"/>
                <a:gd name="connsiteY161" fmla="*/ 1288318 h 1468479"/>
                <a:gd name="connsiteX162" fmla="*/ 1985166 w 3799802"/>
                <a:gd name="connsiteY162" fmla="*/ 1291718 h 1468479"/>
                <a:gd name="connsiteX163" fmla="*/ 2015759 w 3799802"/>
                <a:gd name="connsiteY163" fmla="*/ 1312113 h 1468479"/>
                <a:gd name="connsiteX164" fmla="*/ 2025957 w 3799802"/>
                <a:gd name="connsiteY164" fmla="*/ 1318912 h 1468479"/>
                <a:gd name="connsiteX165" fmla="*/ 2036155 w 3799802"/>
                <a:gd name="connsiteY165" fmla="*/ 1325710 h 1468479"/>
                <a:gd name="connsiteX166" fmla="*/ 2046353 w 3799802"/>
                <a:gd name="connsiteY166" fmla="*/ 1335908 h 1468479"/>
                <a:gd name="connsiteX167" fmla="*/ 2053151 w 3799802"/>
                <a:gd name="connsiteY167" fmla="*/ 1346106 h 1468479"/>
                <a:gd name="connsiteX168" fmla="*/ 2063349 w 3799802"/>
                <a:gd name="connsiteY168" fmla="*/ 1352904 h 1468479"/>
                <a:gd name="connsiteX169" fmla="*/ 2070147 w 3799802"/>
                <a:gd name="connsiteY169" fmla="*/ 1363102 h 1468479"/>
                <a:gd name="connsiteX170" fmla="*/ 2104140 w 3799802"/>
                <a:gd name="connsiteY170" fmla="*/ 1380098 h 1468479"/>
                <a:gd name="connsiteX171" fmla="*/ 2134733 w 3799802"/>
                <a:gd name="connsiteY171" fmla="*/ 1390296 h 1468479"/>
                <a:gd name="connsiteX172" fmla="*/ 2155129 w 3799802"/>
                <a:gd name="connsiteY172" fmla="*/ 1397095 h 1468479"/>
                <a:gd name="connsiteX173" fmla="*/ 2185722 w 3799802"/>
                <a:gd name="connsiteY173" fmla="*/ 1410692 h 1468479"/>
                <a:gd name="connsiteX174" fmla="*/ 2195920 w 3799802"/>
                <a:gd name="connsiteY174" fmla="*/ 1414091 h 1468479"/>
                <a:gd name="connsiteX175" fmla="*/ 2206118 w 3799802"/>
                <a:gd name="connsiteY175" fmla="*/ 1420889 h 1468479"/>
                <a:gd name="connsiteX176" fmla="*/ 2226513 w 3799802"/>
                <a:gd name="connsiteY176" fmla="*/ 1427688 h 1468479"/>
                <a:gd name="connsiteX177" fmla="*/ 2236711 w 3799802"/>
                <a:gd name="connsiteY177" fmla="*/ 1434486 h 1468479"/>
                <a:gd name="connsiteX178" fmla="*/ 2257106 w 3799802"/>
                <a:gd name="connsiteY178" fmla="*/ 1441285 h 1468479"/>
                <a:gd name="connsiteX179" fmla="*/ 2277502 w 3799802"/>
                <a:gd name="connsiteY179" fmla="*/ 1448083 h 1468479"/>
                <a:gd name="connsiteX180" fmla="*/ 2287700 w 3799802"/>
                <a:gd name="connsiteY180" fmla="*/ 1451483 h 1468479"/>
                <a:gd name="connsiteX181" fmla="*/ 2318293 w 3799802"/>
                <a:gd name="connsiteY181" fmla="*/ 1465080 h 1468479"/>
                <a:gd name="connsiteX182" fmla="*/ 2352286 w 3799802"/>
                <a:gd name="connsiteY182" fmla="*/ 1468479 h 1468479"/>
                <a:gd name="connsiteX183" fmla="*/ 2433868 w 3799802"/>
                <a:gd name="connsiteY183" fmla="*/ 1465080 h 1468479"/>
                <a:gd name="connsiteX184" fmla="*/ 2467860 w 3799802"/>
                <a:gd name="connsiteY184" fmla="*/ 1454882 h 1468479"/>
                <a:gd name="connsiteX185" fmla="*/ 2491655 w 3799802"/>
                <a:gd name="connsiteY185" fmla="*/ 1448083 h 1468479"/>
                <a:gd name="connsiteX186" fmla="*/ 2501853 w 3799802"/>
                <a:gd name="connsiteY186" fmla="*/ 1444684 h 1468479"/>
                <a:gd name="connsiteX187" fmla="*/ 2518849 w 3799802"/>
                <a:gd name="connsiteY187" fmla="*/ 1441285 h 1468479"/>
                <a:gd name="connsiteX188" fmla="*/ 2532446 w 3799802"/>
                <a:gd name="connsiteY188" fmla="*/ 1437886 h 1468479"/>
                <a:gd name="connsiteX189" fmla="*/ 2580036 w 3799802"/>
                <a:gd name="connsiteY189" fmla="*/ 1431087 h 1468479"/>
                <a:gd name="connsiteX190" fmla="*/ 2600431 w 3799802"/>
                <a:gd name="connsiteY190" fmla="*/ 1417490 h 1468479"/>
                <a:gd name="connsiteX191" fmla="*/ 2610629 w 3799802"/>
                <a:gd name="connsiteY191" fmla="*/ 1410692 h 1468479"/>
                <a:gd name="connsiteX192" fmla="*/ 2617428 w 3799802"/>
                <a:gd name="connsiteY192" fmla="*/ 1400494 h 1468479"/>
                <a:gd name="connsiteX193" fmla="*/ 2637823 w 3799802"/>
                <a:gd name="connsiteY193" fmla="*/ 1393695 h 1468479"/>
                <a:gd name="connsiteX194" fmla="*/ 2648021 w 3799802"/>
                <a:gd name="connsiteY194" fmla="*/ 1390296 h 1468479"/>
                <a:gd name="connsiteX195" fmla="*/ 2678614 w 3799802"/>
                <a:gd name="connsiteY195" fmla="*/ 1373300 h 1468479"/>
                <a:gd name="connsiteX196" fmla="*/ 2688812 w 3799802"/>
                <a:gd name="connsiteY196" fmla="*/ 1366501 h 1468479"/>
                <a:gd name="connsiteX197" fmla="*/ 2709208 w 3799802"/>
                <a:gd name="connsiteY197" fmla="*/ 1356304 h 1468479"/>
                <a:gd name="connsiteX198" fmla="*/ 2716006 w 3799802"/>
                <a:gd name="connsiteY198" fmla="*/ 1346106 h 1468479"/>
                <a:gd name="connsiteX199" fmla="*/ 2736402 w 3799802"/>
                <a:gd name="connsiteY199" fmla="*/ 1335908 h 1468479"/>
                <a:gd name="connsiteX200" fmla="*/ 2756797 w 3799802"/>
                <a:gd name="connsiteY200" fmla="*/ 1332509 h 1468479"/>
                <a:gd name="connsiteX201" fmla="*/ 2766995 w 3799802"/>
                <a:gd name="connsiteY201" fmla="*/ 1329110 h 1468479"/>
                <a:gd name="connsiteX202" fmla="*/ 2787390 w 3799802"/>
                <a:gd name="connsiteY202" fmla="*/ 1318912 h 1468479"/>
                <a:gd name="connsiteX203" fmla="*/ 2797588 w 3799802"/>
                <a:gd name="connsiteY203" fmla="*/ 1312113 h 1468479"/>
                <a:gd name="connsiteX204" fmla="*/ 2855376 w 3799802"/>
                <a:gd name="connsiteY204" fmla="*/ 1315512 h 1468479"/>
                <a:gd name="connsiteX205" fmla="*/ 2872372 w 3799802"/>
                <a:gd name="connsiteY205" fmla="*/ 1318912 h 1468479"/>
                <a:gd name="connsiteX206" fmla="*/ 2913163 w 3799802"/>
                <a:gd name="connsiteY206" fmla="*/ 1329110 h 1468479"/>
                <a:gd name="connsiteX207" fmla="*/ 2926760 w 3799802"/>
                <a:gd name="connsiteY207" fmla="*/ 1332509 h 1468479"/>
                <a:gd name="connsiteX208" fmla="*/ 2970950 w 3799802"/>
                <a:gd name="connsiteY208" fmla="*/ 1339307 h 1468479"/>
                <a:gd name="connsiteX209" fmla="*/ 2981148 w 3799802"/>
                <a:gd name="connsiteY209" fmla="*/ 1342707 h 1468479"/>
                <a:gd name="connsiteX210" fmla="*/ 3008342 w 3799802"/>
                <a:gd name="connsiteY210" fmla="*/ 1349505 h 1468479"/>
                <a:gd name="connsiteX211" fmla="*/ 3018540 w 3799802"/>
                <a:gd name="connsiteY211" fmla="*/ 1359703 h 1468479"/>
                <a:gd name="connsiteX212" fmla="*/ 3038935 w 3799802"/>
                <a:gd name="connsiteY212" fmla="*/ 1366501 h 1468479"/>
                <a:gd name="connsiteX213" fmla="*/ 3049133 w 3799802"/>
                <a:gd name="connsiteY213" fmla="*/ 1369901 h 1468479"/>
                <a:gd name="connsiteX214" fmla="*/ 3059331 w 3799802"/>
                <a:gd name="connsiteY214" fmla="*/ 1373300 h 1468479"/>
                <a:gd name="connsiteX215" fmla="*/ 3069529 w 3799802"/>
                <a:gd name="connsiteY215" fmla="*/ 1376699 h 1468479"/>
                <a:gd name="connsiteX216" fmla="*/ 3072928 w 3799802"/>
                <a:gd name="connsiteY216" fmla="*/ 1386897 h 1468479"/>
                <a:gd name="connsiteX217" fmla="*/ 3113719 w 3799802"/>
                <a:gd name="connsiteY217" fmla="*/ 1407292 h 1468479"/>
                <a:gd name="connsiteX218" fmla="*/ 3134115 w 3799802"/>
                <a:gd name="connsiteY218" fmla="*/ 1414091 h 1468479"/>
                <a:gd name="connsiteX219" fmla="*/ 3144312 w 3799802"/>
                <a:gd name="connsiteY219" fmla="*/ 1417490 h 1468479"/>
                <a:gd name="connsiteX220" fmla="*/ 3171506 w 3799802"/>
                <a:gd name="connsiteY220" fmla="*/ 1424289 h 1468479"/>
                <a:gd name="connsiteX221" fmla="*/ 3185103 w 3799802"/>
                <a:gd name="connsiteY221" fmla="*/ 1427688 h 1468479"/>
                <a:gd name="connsiteX222" fmla="*/ 3222495 w 3799802"/>
                <a:gd name="connsiteY222" fmla="*/ 1434486 h 1468479"/>
                <a:gd name="connsiteX223" fmla="*/ 3242891 w 3799802"/>
                <a:gd name="connsiteY223" fmla="*/ 1437886 h 1468479"/>
                <a:gd name="connsiteX224" fmla="*/ 3283682 w 3799802"/>
                <a:gd name="connsiteY224" fmla="*/ 1444684 h 1468479"/>
                <a:gd name="connsiteX225" fmla="*/ 3304077 w 3799802"/>
                <a:gd name="connsiteY225" fmla="*/ 1448083 h 1468479"/>
                <a:gd name="connsiteX226" fmla="*/ 3355066 w 3799802"/>
                <a:gd name="connsiteY226" fmla="*/ 1451483 h 1468479"/>
                <a:gd name="connsiteX227" fmla="*/ 3419652 w 3799802"/>
                <a:gd name="connsiteY227" fmla="*/ 1461681 h 1468479"/>
                <a:gd name="connsiteX228" fmla="*/ 3508033 w 3799802"/>
                <a:gd name="connsiteY228" fmla="*/ 1458281 h 1468479"/>
                <a:gd name="connsiteX229" fmla="*/ 3528428 w 3799802"/>
                <a:gd name="connsiteY229" fmla="*/ 1451483 h 1468479"/>
                <a:gd name="connsiteX230" fmla="*/ 3545425 w 3799802"/>
                <a:gd name="connsiteY230" fmla="*/ 1437886 h 1468479"/>
                <a:gd name="connsiteX231" fmla="*/ 3552223 w 3799802"/>
                <a:gd name="connsiteY231" fmla="*/ 1427688 h 1468479"/>
                <a:gd name="connsiteX232" fmla="*/ 3572619 w 3799802"/>
                <a:gd name="connsiteY232" fmla="*/ 1414091 h 1468479"/>
                <a:gd name="connsiteX233" fmla="*/ 3599813 w 3799802"/>
                <a:gd name="connsiteY233" fmla="*/ 1390296 h 1468479"/>
                <a:gd name="connsiteX234" fmla="*/ 3610011 w 3799802"/>
                <a:gd name="connsiteY234" fmla="*/ 1383498 h 1468479"/>
                <a:gd name="connsiteX235" fmla="*/ 3620208 w 3799802"/>
                <a:gd name="connsiteY235" fmla="*/ 1380098 h 1468479"/>
                <a:gd name="connsiteX236" fmla="*/ 3640604 w 3799802"/>
                <a:gd name="connsiteY236" fmla="*/ 1366501 h 1468479"/>
                <a:gd name="connsiteX237" fmla="*/ 3667798 w 3799802"/>
                <a:gd name="connsiteY237" fmla="*/ 1335908 h 1468479"/>
                <a:gd name="connsiteX238" fmla="*/ 3688193 w 3799802"/>
                <a:gd name="connsiteY238" fmla="*/ 1322311 h 1468479"/>
                <a:gd name="connsiteX239" fmla="*/ 3698391 w 3799802"/>
                <a:gd name="connsiteY239" fmla="*/ 1315512 h 1468479"/>
                <a:gd name="connsiteX240" fmla="*/ 3718787 w 3799802"/>
                <a:gd name="connsiteY240" fmla="*/ 1298516 h 1468479"/>
                <a:gd name="connsiteX241" fmla="*/ 3732384 w 3799802"/>
                <a:gd name="connsiteY241" fmla="*/ 1278121 h 1468479"/>
                <a:gd name="connsiteX242" fmla="*/ 3739182 w 3799802"/>
                <a:gd name="connsiteY242" fmla="*/ 1267923 h 1468479"/>
                <a:gd name="connsiteX243" fmla="*/ 3749380 w 3799802"/>
                <a:gd name="connsiteY243" fmla="*/ 1257725 h 1468479"/>
                <a:gd name="connsiteX244" fmla="*/ 3756179 w 3799802"/>
                <a:gd name="connsiteY244" fmla="*/ 1247527 h 1468479"/>
                <a:gd name="connsiteX245" fmla="*/ 3766376 w 3799802"/>
                <a:gd name="connsiteY245" fmla="*/ 1240729 h 1468479"/>
                <a:gd name="connsiteX246" fmla="*/ 3796969 w 3799802"/>
                <a:gd name="connsiteY246" fmla="*/ 1220333 h 1468479"/>
                <a:gd name="connsiteX247" fmla="*/ 3783373 w 3799802"/>
                <a:gd name="connsiteY247" fmla="*/ 1227132 h 1468479"/>
                <a:gd name="connsiteX0" fmla="*/ 0 w 3799803"/>
                <a:gd name="connsiteY0" fmla="*/ 1407292 h 3905746"/>
                <a:gd name="connsiteX1" fmla="*/ 27194 w 3799803"/>
                <a:gd name="connsiteY1" fmla="*/ 1400494 h 3905746"/>
                <a:gd name="connsiteX2" fmla="*/ 33993 w 3799803"/>
                <a:gd name="connsiteY2" fmla="*/ 1390296 h 3905746"/>
                <a:gd name="connsiteX3" fmla="*/ 50989 w 3799803"/>
                <a:gd name="connsiteY3" fmla="*/ 1359703 h 3905746"/>
                <a:gd name="connsiteX4" fmla="*/ 71385 w 3799803"/>
                <a:gd name="connsiteY4" fmla="*/ 1346106 h 3905746"/>
                <a:gd name="connsiteX5" fmla="*/ 101978 w 3799803"/>
                <a:gd name="connsiteY5" fmla="*/ 1335908 h 3905746"/>
                <a:gd name="connsiteX6" fmla="*/ 112176 w 3799803"/>
                <a:gd name="connsiteY6" fmla="*/ 1332509 h 3905746"/>
                <a:gd name="connsiteX7" fmla="*/ 125773 w 3799803"/>
                <a:gd name="connsiteY7" fmla="*/ 1329110 h 3905746"/>
                <a:gd name="connsiteX8" fmla="*/ 139370 w 3799803"/>
                <a:gd name="connsiteY8" fmla="*/ 1308714 h 3905746"/>
                <a:gd name="connsiteX9" fmla="*/ 159765 w 3799803"/>
                <a:gd name="connsiteY9" fmla="*/ 1295117 h 3905746"/>
                <a:gd name="connsiteX10" fmla="*/ 200556 w 3799803"/>
                <a:gd name="connsiteY10" fmla="*/ 1281520 h 3905746"/>
                <a:gd name="connsiteX11" fmla="*/ 231150 w 3799803"/>
                <a:gd name="connsiteY11" fmla="*/ 1271322 h 3905746"/>
                <a:gd name="connsiteX12" fmla="*/ 241347 w 3799803"/>
                <a:gd name="connsiteY12" fmla="*/ 1267923 h 3905746"/>
                <a:gd name="connsiteX13" fmla="*/ 251545 w 3799803"/>
                <a:gd name="connsiteY13" fmla="*/ 1261124 h 3905746"/>
                <a:gd name="connsiteX14" fmla="*/ 265142 w 3799803"/>
                <a:gd name="connsiteY14" fmla="*/ 1240729 h 3905746"/>
                <a:gd name="connsiteX15" fmla="*/ 275340 w 3799803"/>
                <a:gd name="connsiteY15" fmla="*/ 1233930 h 3905746"/>
                <a:gd name="connsiteX16" fmla="*/ 285538 w 3799803"/>
                <a:gd name="connsiteY16" fmla="*/ 1223733 h 3905746"/>
                <a:gd name="connsiteX17" fmla="*/ 295735 w 3799803"/>
                <a:gd name="connsiteY17" fmla="*/ 1220333 h 3905746"/>
                <a:gd name="connsiteX18" fmla="*/ 305933 w 3799803"/>
                <a:gd name="connsiteY18" fmla="*/ 1213535 h 3905746"/>
                <a:gd name="connsiteX19" fmla="*/ 336527 w 3799803"/>
                <a:gd name="connsiteY19" fmla="*/ 1199938 h 3905746"/>
                <a:gd name="connsiteX20" fmla="*/ 339926 w 3799803"/>
                <a:gd name="connsiteY20" fmla="*/ 1189740 h 3905746"/>
                <a:gd name="connsiteX21" fmla="*/ 360321 w 3799803"/>
                <a:gd name="connsiteY21" fmla="*/ 1176143 h 3905746"/>
                <a:gd name="connsiteX22" fmla="*/ 367120 w 3799803"/>
                <a:gd name="connsiteY22" fmla="*/ 1165945 h 3905746"/>
                <a:gd name="connsiteX23" fmla="*/ 384116 w 3799803"/>
                <a:gd name="connsiteY23" fmla="*/ 1145550 h 3905746"/>
                <a:gd name="connsiteX24" fmla="*/ 390915 w 3799803"/>
                <a:gd name="connsiteY24" fmla="*/ 1125154 h 3905746"/>
                <a:gd name="connsiteX25" fmla="*/ 394314 w 3799803"/>
                <a:gd name="connsiteY25" fmla="*/ 1114956 h 3905746"/>
                <a:gd name="connsiteX26" fmla="*/ 404512 w 3799803"/>
                <a:gd name="connsiteY26" fmla="*/ 1108158 h 3905746"/>
                <a:gd name="connsiteX27" fmla="*/ 418109 w 3799803"/>
                <a:gd name="connsiteY27" fmla="*/ 1087762 h 3905746"/>
                <a:gd name="connsiteX28" fmla="*/ 424907 w 3799803"/>
                <a:gd name="connsiteY28" fmla="*/ 1077565 h 3905746"/>
                <a:gd name="connsiteX29" fmla="*/ 431706 w 3799803"/>
                <a:gd name="connsiteY29" fmla="*/ 1057169 h 3905746"/>
                <a:gd name="connsiteX30" fmla="*/ 448702 w 3799803"/>
                <a:gd name="connsiteY30" fmla="*/ 1036773 h 3905746"/>
                <a:gd name="connsiteX31" fmla="*/ 458900 w 3799803"/>
                <a:gd name="connsiteY31" fmla="*/ 1029975 h 3905746"/>
                <a:gd name="connsiteX32" fmla="*/ 479295 w 3799803"/>
                <a:gd name="connsiteY32" fmla="*/ 1012979 h 3905746"/>
                <a:gd name="connsiteX33" fmla="*/ 492892 w 3799803"/>
                <a:gd name="connsiteY33" fmla="*/ 992583 h 3905746"/>
                <a:gd name="connsiteX34" fmla="*/ 499691 w 3799803"/>
                <a:gd name="connsiteY34" fmla="*/ 982385 h 3905746"/>
                <a:gd name="connsiteX35" fmla="*/ 509889 w 3799803"/>
                <a:gd name="connsiteY35" fmla="*/ 975587 h 3905746"/>
                <a:gd name="connsiteX36" fmla="*/ 516687 w 3799803"/>
                <a:gd name="connsiteY36" fmla="*/ 965389 h 3905746"/>
                <a:gd name="connsiteX37" fmla="*/ 537083 w 3799803"/>
                <a:gd name="connsiteY37" fmla="*/ 948393 h 3905746"/>
                <a:gd name="connsiteX38" fmla="*/ 550680 w 3799803"/>
                <a:gd name="connsiteY38" fmla="*/ 927997 h 3905746"/>
                <a:gd name="connsiteX39" fmla="*/ 564277 w 3799803"/>
                <a:gd name="connsiteY39" fmla="*/ 897404 h 3905746"/>
                <a:gd name="connsiteX40" fmla="*/ 577874 w 3799803"/>
                <a:gd name="connsiteY40" fmla="*/ 880408 h 3905746"/>
                <a:gd name="connsiteX41" fmla="*/ 584672 w 3799803"/>
                <a:gd name="connsiteY41" fmla="*/ 870210 h 3905746"/>
                <a:gd name="connsiteX42" fmla="*/ 594870 w 3799803"/>
                <a:gd name="connsiteY42" fmla="*/ 860012 h 3905746"/>
                <a:gd name="connsiteX43" fmla="*/ 605068 w 3799803"/>
                <a:gd name="connsiteY43" fmla="*/ 846415 h 3905746"/>
                <a:gd name="connsiteX44" fmla="*/ 625463 w 3799803"/>
                <a:gd name="connsiteY44" fmla="*/ 829419 h 3905746"/>
                <a:gd name="connsiteX45" fmla="*/ 656057 w 3799803"/>
                <a:gd name="connsiteY45" fmla="*/ 805624 h 3905746"/>
                <a:gd name="connsiteX46" fmla="*/ 666254 w 3799803"/>
                <a:gd name="connsiteY46" fmla="*/ 798825 h 3905746"/>
                <a:gd name="connsiteX47" fmla="*/ 676452 w 3799803"/>
                <a:gd name="connsiteY47" fmla="*/ 795426 h 3905746"/>
                <a:gd name="connsiteX48" fmla="*/ 696848 w 3799803"/>
                <a:gd name="connsiteY48" fmla="*/ 781829 h 3905746"/>
                <a:gd name="connsiteX49" fmla="*/ 717243 w 3799803"/>
                <a:gd name="connsiteY49" fmla="*/ 775031 h 3905746"/>
                <a:gd name="connsiteX50" fmla="*/ 737639 w 3799803"/>
                <a:gd name="connsiteY50" fmla="*/ 758034 h 3905746"/>
                <a:gd name="connsiteX51" fmla="*/ 744437 w 3799803"/>
                <a:gd name="connsiteY51" fmla="*/ 747837 h 3905746"/>
                <a:gd name="connsiteX52" fmla="*/ 764833 w 3799803"/>
                <a:gd name="connsiteY52" fmla="*/ 727441 h 3905746"/>
                <a:gd name="connsiteX53" fmla="*/ 768232 w 3799803"/>
                <a:gd name="connsiteY53" fmla="*/ 717243 h 3905746"/>
                <a:gd name="connsiteX54" fmla="*/ 775031 w 3799803"/>
                <a:gd name="connsiteY54" fmla="*/ 707046 h 3905746"/>
                <a:gd name="connsiteX55" fmla="*/ 771631 w 3799803"/>
                <a:gd name="connsiteY55" fmla="*/ 696848 h 3905746"/>
                <a:gd name="connsiteX56" fmla="*/ 781829 w 3799803"/>
                <a:gd name="connsiteY56" fmla="*/ 693449 h 3905746"/>
                <a:gd name="connsiteX57" fmla="*/ 785228 w 3799803"/>
                <a:gd name="connsiteY57" fmla="*/ 683251 h 3905746"/>
                <a:gd name="connsiteX58" fmla="*/ 792027 w 3799803"/>
                <a:gd name="connsiteY58" fmla="*/ 673053 h 3905746"/>
                <a:gd name="connsiteX59" fmla="*/ 802225 w 3799803"/>
                <a:gd name="connsiteY59" fmla="*/ 642460 h 3905746"/>
                <a:gd name="connsiteX60" fmla="*/ 812422 w 3799803"/>
                <a:gd name="connsiteY60" fmla="*/ 622064 h 3905746"/>
                <a:gd name="connsiteX61" fmla="*/ 832818 w 3799803"/>
                <a:gd name="connsiteY61" fmla="*/ 601669 h 3905746"/>
                <a:gd name="connsiteX62" fmla="*/ 843016 w 3799803"/>
                <a:gd name="connsiteY62" fmla="*/ 591471 h 3905746"/>
                <a:gd name="connsiteX63" fmla="*/ 853214 w 3799803"/>
                <a:gd name="connsiteY63" fmla="*/ 581273 h 3905746"/>
                <a:gd name="connsiteX64" fmla="*/ 873609 w 3799803"/>
                <a:gd name="connsiteY64" fmla="*/ 567676 h 3905746"/>
                <a:gd name="connsiteX65" fmla="*/ 890605 w 3799803"/>
                <a:gd name="connsiteY65" fmla="*/ 554079 h 3905746"/>
                <a:gd name="connsiteX66" fmla="*/ 897404 w 3799803"/>
                <a:gd name="connsiteY66" fmla="*/ 543881 h 3905746"/>
                <a:gd name="connsiteX67" fmla="*/ 907602 w 3799803"/>
                <a:gd name="connsiteY67" fmla="*/ 537083 h 3905746"/>
                <a:gd name="connsiteX68" fmla="*/ 921199 w 3799803"/>
                <a:gd name="connsiteY68" fmla="*/ 516687 h 3905746"/>
                <a:gd name="connsiteX69" fmla="*/ 927997 w 3799803"/>
                <a:gd name="connsiteY69" fmla="*/ 506489 h 3905746"/>
                <a:gd name="connsiteX70" fmla="*/ 938195 w 3799803"/>
                <a:gd name="connsiteY70" fmla="*/ 499691 h 3905746"/>
                <a:gd name="connsiteX71" fmla="*/ 941594 w 3799803"/>
                <a:gd name="connsiteY71" fmla="*/ 489493 h 3905746"/>
                <a:gd name="connsiteX72" fmla="*/ 955191 w 3799803"/>
                <a:gd name="connsiteY72" fmla="*/ 469098 h 3905746"/>
                <a:gd name="connsiteX73" fmla="*/ 965389 w 3799803"/>
                <a:gd name="connsiteY73" fmla="*/ 448702 h 3905746"/>
                <a:gd name="connsiteX74" fmla="*/ 975587 w 3799803"/>
                <a:gd name="connsiteY74" fmla="*/ 428307 h 3905746"/>
                <a:gd name="connsiteX75" fmla="*/ 985785 w 3799803"/>
                <a:gd name="connsiteY75" fmla="*/ 407911 h 3905746"/>
                <a:gd name="connsiteX76" fmla="*/ 992583 w 3799803"/>
                <a:gd name="connsiteY76" fmla="*/ 387515 h 3905746"/>
                <a:gd name="connsiteX77" fmla="*/ 999382 w 3799803"/>
                <a:gd name="connsiteY77" fmla="*/ 367120 h 3905746"/>
                <a:gd name="connsiteX78" fmla="*/ 1002781 w 3799803"/>
                <a:gd name="connsiteY78" fmla="*/ 356922 h 3905746"/>
                <a:gd name="connsiteX79" fmla="*/ 1006180 w 3799803"/>
                <a:gd name="connsiteY79" fmla="*/ 346724 h 3905746"/>
                <a:gd name="connsiteX80" fmla="*/ 1016378 w 3799803"/>
                <a:gd name="connsiteY80" fmla="*/ 295736 h 3905746"/>
                <a:gd name="connsiteX81" fmla="*/ 1023176 w 3799803"/>
                <a:gd name="connsiteY81" fmla="*/ 197157 h 3905746"/>
                <a:gd name="connsiteX82" fmla="*/ 1026576 w 3799803"/>
                <a:gd name="connsiteY82" fmla="*/ 186959 h 3905746"/>
                <a:gd name="connsiteX83" fmla="*/ 1033374 w 3799803"/>
                <a:gd name="connsiteY83" fmla="*/ 176762 h 3905746"/>
                <a:gd name="connsiteX84" fmla="*/ 1040173 w 3799803"/>
                <a:gd name="connsiteY84" fmla="*/ 156366 h 3905746"/>
                <a:gd name="connsiteX85" fmla="*/ 1046971 w 3799803"/>
                <a:gd name="connsiteY85" fmla="*/ 129172 h 3905746"/>
                <a:gd name="connsiteX86" fmla="*/ 1053770 w 3799803"/>
                <a:gd name="connsiteY86" fmla="*/ 108776 h 3905746"/>
                <a:gd name="connsiteX87" fmla="*/ 1067367 w 3799803"/>
                <a:gd name="connsiteY87" fmla="*/ 88381 h 3905746"/>
                <a:gd name="connsiteX88" fmla="*/ 1080964 w 3799803"/>
                <a:gd name="connsiteY88" fmla="*/ 67985 h 3905746"/>
                <a:gd name="connsiteX89" fmla="*/ 1091161 w 3799803"/>
                <a:gd name="connsiteY89" fmla="*/ 61187 h 3905746"/>
                <a:gd name="connsiteX90" fmla="*/ 1108158 w 3799803"/>
                <a:gd name="connsiteY90" fmla="*/ 44191 h 3905746"/>
                <a:gd name="connsiteX91" fmla="*/ 1128553 w 3799803"/>
                <a:gd name="connsiteY91" fmla="*/ 23795 h 3905746"/>
                <a:gd name="connsiteX92" fmla="*/ 1148949 w 3799803"/>
                <a:gd name="connsiteY92" fmla="*/ 10198 h 3905746"/>
                <a:gd name="connsiteX93" fmla="*/ 1182941 w 3799803"/>
                <a:gd name="connsiteY93" fmla="*/ 0 h 3905746"/>
                <a:gd name="connsiteX94" fmla="*/ 1210135 w 3799803"/>
                <a:gd name="connsiteY94" fmla="*/ 3399 h 3905746"/>
                <a:gd name="connsiteX95" fmla="*/ 1237329 w 3799803"/>
                <a:gd name="connsiteY95" fmla="*/ 10198 h 3905746"/>
                <a:gd name="connsiteX96" fmla="*/ 1257725 w 3799803"/>
                <a:gd name="connsiteY96" fmla="*/ 13597 h 3905746"/>
                <a:gd name="connsiteX97" fmla="*/ 1315512 w 3799803"/>
                <a:gd name="connsiteY97" fmla="*/ 6799 h 3905746"/>
                <a:gd name="connsiteX98" fmla="*/ 1349505 w 3799803"/>
                <a:gd name="connsiteY98" fmla="*/ 10198 h 3905746"/>
                <a:gd name="connsiteX99" fmla="*/ 1380098 w 3799803"/>
                <a:gd name="connsiteY99" fmla="*/ 27194 h 3905746"/>
                <a:gd name="connsiteX100" fmla="*/ 1390296 w 3799803"/>
                <a:gd name="connsiteY100" fmla="*/ 33993 h 3905746"/>
                <a:gd name="connsiteX101" fmla="*/ 1397095 w 3799803"/>
                <a:gd name="connsiteY101" fmla="*/ 44191 h 3905746"/>
                <a:gd name="connsiteX102" fmla="*/ 1414091 w 3799803"/>
                <a:gd name="connsiteY102" fmla="*/ 61187 h 3905746"/>
                <a:gd name="connsiteX103" fmla="*/ 1424289 w 3799803"/>
                <a:gd name="connsiteY103" fmla="*/ 81582 h 3905746"/>
                <a:gd name="connsiteX104" fmla="*/ 1427688 w 3799803"/>
                <a:gd name="connsiteY104" fmla="*/ 91780 h 3905746"/>
                <a:gd name="connsiteX105" fmla="*/ 1434486 w 3799803"/>
                <a:gd name="connsiteY105" fmla="*/ 101978 h 3905746"/>
                <a:gd name="connsiteX106" fmla="*/ 1441285 w 3799803"/>
                <a:gd name="connsiteY106" fmla="*/ 122373 h 3905746"/>
                <a:gd name="connsiteX107" fmla="*/ 1444684 w 3799803"/>
                <a:gd name="connsiteY107" fmla="*/ 132571 h 3905746"/>
                <a:gd name="connsiteX108" fmla="*/ 1441285 w 3799803"/>
                <a:gd name="connsiteY108" fmla="*/ 146168 h 3905746"/>
                <a:gd name="connsiteX109" fmla="*/ 1448083 w 3799803"/>
                <a:gd name="connsiteY109" fmla="*/ 193758 h 3905746"/>
                <a:gd name="connsiteX110" fmla="*/ 1454882 w 3799803"/>
                <a:gd name="connsiteY110" fmla="*/ 214153 h 3905746"/>
                <a:gd name="connsiteX111" fmla="*/ 1458281 w 3799803"/>
                <a:gd name="connsiteY111" fmla="*/ 227750 h 3905746"/>
                <a:gd name="connsiteX112" fmla="*/ 1461680 w 3799803"/>
                <a:gd name="connsiteY112" fmla="*/ 237948 h 3905746"/>
                <a:gd name="connsiteX113" fmla="*/ 1465080 w 3799803"/>
                <a:gd name="connsiteY113" fmla="*/ 258344 h 3905746"/>
                <a:gd name="connsiteX114" fmla="*/ 1471878 w 3799803"/>
                <a:gd name="connsiteY114" fmla="*/ 295736 h 3905746"/>
                <a:gd name="connsiteX115" fmla="*/ 1468479 w 3799803"/>
                <a:gd name="connsiteY115" fmla="*/ 401112 h 3905746"/>
                <a:gd name="connsiteX116" fmla="*/ 1465080 w 3799803"/>
                <a:gd name="connsiteY116" fmla="*/ 428307 h 3905746"/>
                <a:gd name="connsiteX117" fmla="*/ 1468479 w 3799803"/>
                <a:gd name="connsiteY117" fmla="*/ 489493 h 3905746"/>
                <a:gd name="connsiteX118" fmla="*/ 1468479 w 3799803"/>
                <a:gd name="connsiteY118" fmla="*/ 611866 h 3905746"/>
                <a:gd name="connsiteX119" fmla="*/ 1475277 w 3799803"/>
                <a:gd name="connsiteY119" fmla="*/ 642460 h 3905746"/>
                <a:gd name="connsiteX120" fmla="*/ 1482076 w 3799803"/>
                <a:gd name="connsiteY120" fmla="*/ 676452 h 3905746"/>
                <a:gd name="connsiteX121" fmla="*/ 1485475 w 3799803"/>
                <a:gd name="connsiteY121" fmla="*/ 696848 h 3905746"/>
                <a:gd name="connsiteX122" fmla="*/ 1495673 w 3799803"/>
                <a:gd name="connsiteY122" fmla="*/ 747837 h 3905746"/>
                <a:gd name="connsiteX123" fmla="*/ 1502471 w 3799803"/>
                <a:gd name="connsiteY123" fmla="*/ 771631 h 3905746"/>
                <a:gd name="connsiteX124" fmla="*/ 1505871 w 3799803"/>
                <a:gd name="connsiteY124" fmla="*/ 792027 h 3905746"/>
                <a:gd name="connsiteX125" fmla="*/ 1512669 w 3799803"/>
                <a:gd name="connsiteY125" fmla="*/ 812423 h 3905746"/>
                <a:gd name="connsiteX126" fmla="*/ 1519468 w 3799803"/>
                <a:gd name="connsiteY126" fmla="*/ 832818 h 3905746"/>
                <a:gd name="connsiteX127" fmla="*/ 1529666 w 3799803"/>
                <a:gd name="connsiteY127" fmla="*/ 863411 h 3905746"/>
                <a:gd name="connsiteX128" fmla="*/ 1533065 w 3799803"/>
                <a:gd name="connsiteY128" fmla="*/ 873609 h 3905746"/>
                <a:gd name="connsiteX129" fmla="*/ 1539863 w 3799803"/>
                <a:gd name="connsiteY129" fmla="*/ 921199 h 3905746"/>
                <a:gd name="connsiteX130" fmla="*/ 1553460 w 3799803"/>
                <a:gd name="connsiteY130" fmla="*/ 941594 h 3905746"/>
                <a:gd name="connsiteX131" fmla="*/ 1570457 w 3799803"/>
                <a:gd name="connsiteY131" fmla="*/ 955191 h 3905746"/>
                <a:gd name="connsiteX132" fmla="*/ 1587453 w 3799803"/>
                <a:gd name="connsiteY132" fmla="*/ 985785 h 3905746"/>
                <a:gd name="connsiteX133" fmla="*/ 1594251 w 3799803"/>
                <a:gd name="connsiteY133" fmla="*/ 995982 h 3905746"/>
                <a:gd name="connsiteX134" fmla="*/ 1611248 w 3799803"/>
                <a:gd name="connsiteY134" fmla="*/ 1026576 h 3905746"/>
                <a:gd name="connsiteX135" fmla="*/ 1624845 w 3799803"/>
                <a:gd name="connsiteY135" fmla="*/ 1046971 h 3905746"/>
                <a:gd name="connsiteX136" fmla="*/ 1635042 w 3799803"/>
                <a:gd name="connsiteY136" fmla="*/ 1053770 h 3905746"/>
                <a:gd name="connsiteX137" fmla="*/ 1641841 w 3799803"/>
                <a:gd name="connsiteY137" fmla="*/ 1063967 h 3905746"/>
                <a:gd name="connsiteX138" fmla="*/ 1652039 w 3799803"/>
                <a:gd name="connsiteY138" fmla="*/ 1070766 h 3905746"/>
                <a:gd name="connsiteX139" fmla="*/ 1662237 w 3799803"/>
                <a:gd name="connsiteY139" fmla="*/ 1080964 h 3905746"/>
                <a:gd name="connsiteX140" fmla="*/ 1672434 w 3799803"/>
                <a:gd name="connsiteY140" fmla="*/ 1087762 h 3905746"/>
                <a:gd name="connsiteX141" fmla="*/ 1682632 w 3799803"/>
                <a:gd name="connsiteY141" fmla="*/ 1097960 h 3905746"/>
                <a:gd name="connsiteX142" fmla="*/ 1703028 w 3799803"/>
                <a:gd name="connsiteY142" fmla="*/ 1111557 h 3905746"/>
                <a:gd name="connsiteX143" fmla="*/ 1713225 w 3799803"/>
                <a:gd name="connsiteY143" fmla="*/ 1118356 h 3905746"/>
                <a:gd name="connsiteX144" fmla="*/ 1723423 w 3799803"/>
                <a:gd name="connsiteY144" fmla="*/ 1125154 h 3905746"/>
                <a:gd name="connsiteX145" fmla="*/ 1733621 w 3799803"/>
                <a:gd name="connsiteY145" fmla="*/ 1131953 h 3905746"/>
                <a:gd name="connsiteX146" fmla="*/ 1743819 w 3799803"/>
                <a:gd name="connsiteY146" fmla="*/ 1135352 h 3905746"/>
                <a:gd name="connsiteX147" fmla="*/ 1754016 w 3799803"/>
                <a:gd name="connsiteY147" fmla="*/ 1142150 h 3905746"/>
                <a:gd name="connsiteX148" fmla="*/ 1788009 w 3799803"/>
                <a:gd name="connsiteY148" fmla="*/ 1152348 h 3905746"/>
                <a:gd name="connsiteX149" fmla="*/ 1798207 w 3799803"/>
                <a:gd name="connsiteY149" fmla="*/ 1155747 h 3905746"/>
                <a:gd name="connsiteX150" fmla="*/ 1815203 w 3799803"/>
                <a:gd name="connsiteY150" fmla="*/ 1172744 h 3905746"/>
                <a:gd name="connsiteX151" fmla="*/ 1835599 w 3799803"/>
                <a:gd name="connsiteY151" fmla="*/ 1179542 h 3905746"/>
                <a:gd name="connsiteX152" fmla="*/ 1845796 w 3799803"/>
                <a:gd name="connsiteY152" fmla="*/ 1182941 h 3905746"/>
                <a:gd name="connsiteX153" fmla="*/ 1855994 w 3799803"/>
                <a:gd name="connsiteY153" fmla="*/ 1186341 h 3905746"/>
                <a:gd name="connsiteX154" fmla="*/ 1876390 w 3799803"/>
                <a:gd name="connsiteY154" fmla="*/ 1196539 h 3905746"/>
                <a:gd name="connsiteX155" fmla="*/ 1886587 w 3799803"/>
                <a:gd name="connsiteY155" fmla="*/ 1203337 h 3905746"/>
                <a:gd name="connsiteX156" fmla="*/ 1903584 w 3799803"/>
                <a:gd name="connsiteY156" fmla="*/ 1216934 h 3905746"/>
                <a:gd name="connsiteX157" fmla="*/ 1913782 w 3799803"/>
                <a:gd name="connsiteY157" fmla="*/ 1237330 h 3905746"/>
                <a:gd name="connsiteX158" fmla="*/ 1930778 w 3799803"/>
                <a:gd name="connsiteY158" fmla="*/ 1254326 h 3905746"/>
                <a:gd name="connsiteX159" fmla="*/ 1947774 w 3799803"/>
                <a:gd name="connsiteY159" fmla="*/ 1271322 h 3905746"/>
                <a:gd name="connsiteX160" fmla="*/ 1954573 w 3799803"/>
                <a:gd name="connsiteY160" fmla="*/ 1281520 h 3905746"/>
                <a:gd name="connsiteX161" fmla="*/ 1974968 w 3799803"/>
                <a:gd name="connsiteY161" fmla="*/ 1288318 h 3905746"/>
                <a:gd name="connsiteX162" fmla="*/ 1985166 w 3799803"/>
                <a:gd name="connsiteY162" fmla="*/ 1291718 h 3905746"/>
                <a:gd name="connsiteX163" fmla="*/ 2015759 w 3799803"/>
                <a:gd name="connsiteY163" fmla="*/ 1312113 h 3905746"/>
                <a:gd name="connsiteX164" fmla="*/ 2025957 w 3799803"/>
                <a:gd name="connsiteY164" fmla="*/ 1318912 h 3905746"/>
                <a:gd name="connsiteX165" fmla="*/ 2036155 w 3799803"/>
                <a:gd name="connsiteY165" fmla="*/ 1325710 h 3905746"/>
                <a:gd name="connsiteX166" fmla="*/ 2046353 w 3799803"/>
                <a:gd name="connsiteY166" fmla="*/ 1335908 h 3905746"/>
                <a:gd name="connsiteX167" fmla="*/ 2053151 w 3799803"/>
                <a:gd name="connsiteY167" fmla="*/ 1346106 h 3905746"/>
                <a:gd name="connsiteX168" fmla="*/ 2063349 w 3799803"/>
                <a:gd name="connsiteY168" fmla="*/ 1352904 h 3905746"/>
                <a:gd name="connsiteX169" fmla="*/ 2070147 w 3799803"/>
                <a:gd name="connsiteY169" fmla="*/ 1363102 h 3905746"/>
                <a:gd name="connsiteX170" fmla="*/ 2104140 w 3799803"/>
                <a:gd name="connsiteY170" fmla="*/ 1380098 h 3905746"/>
                <a:gd name="connsiteX171" fmla="*/ 2134733 w 3799803"/>
                <a:gd name="connsiteY171" fmla="*/ 1390296 h 3905746"/>
                <a:gd name="connsiteX172" fmla="*/ 2155129 w 3799803"/>
                <a:gd name="connsiteY172" fmla="*/ 1397095 h 3905746"/>
                <a:gd name="connsiteX173" fmla="*/ 2185722 w 3799803"/>
                <a:gd name="connsiteY173" fmla="*/ 1410692 h 3905746"/>
                <a:gd name="connsiteX174" fmla="*/ 2195920 w 3799803"/>
                <a:gd name="connsiteY174" fmla="*/ 1414091 h 3905746"/>
                <a:gd name="connsiteX175" fmla="*/ 2206118 w 3799803"/>
                <a:gd name="connsiteY175" fmla="*/ 1420889 h 3905746"/>
                <a:gd name="connsiteX176" fmla="*/ 2226513 w 3799803"/>
                <a:gd name="connsiteY176" fmla="*/ 1427688 h 3905746"/>
                <a:gd name="connsiteX177" fmla="*/ 2236711 w 3799803"/>
                <a:gd name="connsiteY177" fmla="*/ 1434486 h 3905746"/>
                <a:gd name="connsiteX178" fmla="*/ 2257106 w 3799803"/>
                <a:gd name="connsiteY178" fmla="*/ 1441285 h 3905746"/>
                <a:gd name="connsiteX179" fmla="*/ 2277502 w 3799803"/>
                <a:gd name="connsiteY179" fmla="*/ 1448083 h 3905746"/>
                <a:gd name="connsiteX180" fmla="*/ 2287700 w 3799803"/>
                <a:gd name="connsiteY180" fmla="*/ 1451483 h 3905746"/>
                <a:gd name="connsiteX181" fmla="*/ 2318293 w 3799803"/>
                <a:gd name="connsiteY181" fmla="*/ 1465080 h 3905746"/>
                <a:gd name="connsiteX182" fmla="*/ 2352286 w 3799803"/>
                <a:gd name="connsiteY182" fmla="*/ 1468479 h 3905746"/>
                <a:gd name="connsiteX183" fmla="*/ 2433868 w 3799803"/>
                <a:gd name="connsiteY183" fmla="*/ 1465080 h 3905746"/>
                <a:gd name="connsiteX184" fmla="*/ 2467860 w 3799803"/>
                <a:gd name="connsiteY184" fmla="*/ 1454882 h 3905746"/>
                <a:gd name="connsiteX185" fmla="*/ 2491655 w 3799803"/>
                <a:gd name="connsiteY185" fmla="*/ 1448083 h 3905746"/>
                <a:gd name="connsiteX186" fmla="*/ 2501853 w 3799803"/>
                <a:gd name="connsiteY186" fmla="*/ 1444684 h 3905746"/>
                <a:gd name="connsiteX187" fmla="*/ 2518849 w 3799803"/>
                <a:gd name="connsiteY187" fmla="*/ 1441285 h 3905746"/>
                <a:gd name="connsiteX188" fmla="*/ 2532446 w 3799803"/>
                <a:gd name="connsiteY188" fmla="*/ 1437886 h 3905746"/>
                <a:gd name="connsiteX189" fmla="*/ 2580036 w 3799803"/>
                <a:gd name="connsiteY189" fmla="*/ 1431087 h 3905746"/>
                <a:gd name="connsiteX190" fmla="*/ 2600431 w 3799803"/>
                <a:gd name="connsiteY190" fmla="*/ 1417490 h 3905746"/>
                <a:gd name="connsiteX191" fmla="*/ 2610629 w 3799803"/>
                <a:gd name="connsiteY191" fmla="*/ 1410692 h 3905746"/>
                <a:gd name="connsiteX192" fmla="*/ 2617428 w 3799803"/>
                <a:gd name="connsiteY192" fmla="*/ 1400494 h 3905746"/>
                <a:gd name="connsiteX193" fmla="*/ 2637823 w 3799803"/>
                <a:gd name="connsiteY193" fmla="*/ 1393695 h 3905746"/>
                <a:gd name="connsiteX194" fmla="*/ 2648021 w 3799803"/>
                <a:gd name="connsiteY194" fmla="*/ 1390296 h 3905746"/>
                <a:gd name="connsiteX195" fmla="*/ 2678614 w 3799803"/>
                <a:gd name="connsiteY195" fmla="*/ 1373300 h 3905746"/>
                <a:gd name="connsiteX196" fmla="*/ 2688812 w 3799803"/>
                <a:gd name="connsiteY196" fmla="*/ 1366501 h 3905746"/>
                <a:gd name="connsiteX197" fmla="*/ 2709208 w 3799803"/>
                <a:gd name="connsiteY197" fmla="*/ 1356304 h 3905746"/>
                <a:gd name="connsiteX198" fmla="*/ 2716006 w 3799803"/>
                <a:gd name="connsiteY198" fmla="*/ 1346106 h 3905746"/>
                <a:gd name="connsiteX199" fmla="*/ 2736402 w 3799803"/>
                <a:gd name="connsiteY199" fmla="*/ 1335908 h 3905746"/>
                <a:gd name="connsiteX200" fmla="*/ 2756797 w 3799803"/>
                <a:gd name="connsiteY200" fmla="*/ 1332509 h 3905746"/>
                <a:gd name="connsiteX201" fmla="*/ 2766995 w 3799803"/>
                <a:gd name="connsiteY201" fmla="*/ 1329110 h 3905746"/>
                <a:gd name="connsiteX202" fmla="*/ 2787390 w 3799803"/>
                <a:gd name="connsiteY202" fmla="*/ 1318912 h 3905746"/>
                <a:gd name="connsiteX203" fmla="*/ 2797588 w 3799803"/>
                <a:gd name="connsiteY203" fmla="*/ 1312113 h 3905746"/>
                <a:gd name="connsiteX204" fmla="*/ 2855376 w 3799803"/>
                <a:gd name="connsiteY204" fmla="*/ 1315512 h 3905746"/>
                <a:gd name="connsiteX205" fmla="*/ 2872372 w 3799803"/>
                <a:gd name="connsiteY205" fmla="*/ 1318912 h 3905746"/>
                <a:gd name="connsiteX206" fmla="*/ 2913163 w 3799803"/>
                <a:gd name="connsiteY206" fmla="*/ 1329110 h 3905746"/>
                <a:gd name="connsiteX207" fmla="*/ 2926760 w 3799803"/>
                <a:gd name="connsiteY207" fmla="*/ 1332509 h 3905746"/>
                <a:gd name="connsiteX208" fmla="*/ 2970950 w 3799803"/>
                <a:gd name="connsiteY208" fmla="*/ 1339307 h 3905746"/>
                <a:gd name="connsiteX209" fmla="*/ 2981148 w 3799803"/>
                <a:gd name="connsiteY209" fmla="*/ 1342707 h 3905746"/>
                <a:gd name="connsiteX210" fmla="*/ 3008342 w 3799803"/>
                <a:gd name="connsiteY210" fmla="*/ 1349505 h 3905746"/>
                <a:gd name="connsiteX211" fmla="*/ 3018540 w 3799803"/>
                <a:gd name="connsiteY211" fmla="*/ 1359703 h 3905746"/>
                <a:gd name="connsiteX212" fmla="*/ 3038935 w 3799803"/>
                <a:gd name="connsiteY212" fmla="*/ 1366501 h 3905746"/>
                <a:gd name="connsiteX213" fmla="*/ 3049133 w 3799803"/>
                <a:gd name="connsiteY213" fmla="*/ 1369901 h 3905746"/>
                <a:gd name="connsiteX214" fmla="*/ 3059331 w 3799803"/>
                <a:gd name="connsiteY214" fmla="*/ 1373300 h 3905746"/>
                <a:gd name="connsiteX215" fmla="*/ 3069529 w 3799803"/>
                <a:gd name="connsiteY215" fmla="*/ 1376699 h 3905746"/>
                <a:gd name="connsiteX216" fmla="*/ 3072928 w 3799803"/>
                <a:gd name="connsiteY216" fmla="*/ 1386897 h 3905746"/>
                <a:gd name="connsiteX217" fmla="*/ 3113719 w 3799803"/>
                <a:gd name="connsiteY217" fmla="*/ 1407292 h 3905746"/>
                <a:gd name="connsiteX218" fmla="*/ 3134115 w 3799803"/>
                <a:gd name="connsiteY218" fmla="*/ 1414091 h 3905746"/>
                <a:gd name="connsiteX219" fmla="*/ 3144312 w 3799803"/>
                <a:gd name="connsiteY219" fmla="*/ 1417490 h 3905746"/>
                <a:gd name="connsiteX220" fmla="*/ 3171506 w 3799803"/>
                <a:gd name="connsiteY220" fmla="*/ 1424289 h 3905746"/>
                <a:gd name="connsiteX221" fmla="*/ 3185103 w 3799803"/>
                <a:gd name="connsiteY221" fmla="*/ 1427688 h 3905746"/>
                <a:gd name="connsiteX222" fmla="*/ 3222495 w 3799803"/>
                <a:gd name="connsiteY222" fmla="*/ 1434486 h 3905746"/>
                <a:gd name="connsiteX223" fmla="*/ 3242891 w 3799803"/>
                <a:gd name="connsiteY223" fmla="*/ 1437886 h 3905746"/>
                <a:gd name="connsiteX224" fmla="*/ 3283682 w 3799803"/>
                <a:gd name="connsiteY224" fmla="*/ 1444684 h 3905746"/>
                <a:gd name="connsiteX225" fmla="*/ 3304077 w 3799803"/>
                <a:gd name="connsiteY225" fmla="*/ 1448083 h 3905746"/>
                <a:gd name="connsiteX226" fmla="*/ 3355066 w 3799803"/>
                <a:gd name="connsiteY226" fmla="*/ 1451483 h 3905746"/>
                <a:gd name="connsiteX227" fmla="*/ 3419652 w 3799803"/>
                <a:gd name="connsiteY227" fmla="*/ 1461681 h 3905746"/>
                <a:gd name="connsiteX228" fmla="*/ 3508033 w 3799803"/>
                <a:gd name="connsiteY228" fmla="*/ 1458281 h 3905746"/>
                <a:gd name="connsiteX229" fmla="*/ 3528428 w 3799803"/>
                <a:gd name="connsiteY229" fmla="*/ 1451483 h 3905746"/>
                <a:gd name="connsiteX230" fmla="*/ 3545425 w 3799803"/>
                <a:gd name="connsiteY230" fmla="*/ 1437886 h 3905746"/>
                <a:gd name="connsiteX231" fmla="*/ 3552223 w 3799803"/>
                <a:gd name="connsiteY231" fmla="*/ 1427688 h 3905746"/>
                <a:gd name="connsiteX232" fmla="*/ 3572619 w 3799803"/>
                <a:gd name="connsiteY232" fmla="*/ 1414091 h 3905746"/>
                <a:gd name="connsiteX233" fmla="*/ 3599813 w 3799803"/>
                <a:gd name="connsiteY233" fmla="*/ 1390296 h 3905746"/>
                <a:gd name="connsiteX234" fmla="*/ 3610011 w 3799803"/>
                <a:gd name="connsiteY234" fmla="*/ 1383498 h 3905746"/>
                <a:gd name="connsiteX235" fmla="*/ 3620208 w 3799803"/>
                <a:gd name="connsiteY235" fmla="*/ 1380098 h 3905746"/>
                <a:gd name="connsiteX236" fmla="*/ 3640604 w 3799803"/>
                <a:gd name="connsiteY236" fmla="*/ 1366501 h 3905746"/>
                <a:gd name="connsiteX237" fmla="*/ 3667798 w 3799803"/>
                <a:gd name="connsiteY237" fmla="*/ 1335908 h 3905746"/>
                <a:gd name="connsiteX238" fmla="*/ 3688193 w 3799803"/>
                <a:gd name="connsiteY238" fmla="*/ 1322311 h 3905746"/>
                <a:gd name="connsiteX239" fmla="*/ 3698391 w 3799803"/>
                <a:gd name="connsiteY239" fmla="*/ 1315512 h 3905746"/>
                <a:gd name="connsiteX240" fmla="*/ 3718787 w 3799803"/>
                <a:gd name="connsiteY240" fmla="*/ 1298516 h 3905746"/>
                <a:gd name="connsiteX241" fmla="*/ 3732384 w 3799803"/>
                <a:gd name="connsiteY241" fmla="*/ 1278121 h 3905746"/>
                <a:gd name="connsiteX242" fmla="*/ 3739182 w 3799803"/>
                <a:gd name="connsiteY242" fmla="*/ 1267923 h 3905746"/>
                <a:gd name="connsiteX243" fmla="*/ 3749380 w 3799803"/>
                <a:gd name="connsiteY243" fmla="*/ 1257725 h 3905746"/>
                <a:gd name="connsiteX244" fmla="*/ 3756179 w 3799803"/>
                <a:gd name="connsiteY244" fmla="*/ 1247527 h 3905746"/>
                <a:gd name="connsiteX245" fmla="*/ 3766376 w 3799803"/>
                <a:gd name="connsiteY245" fmla="*/ 1240729 h 3905746"/>
                <a:gd name="connsiteX246" fmla="*/ 3796969 w 3799803"/>
                <a:gd name="connsiteY246" fmla="*/ 1220333 h 3905746"/>
                <a:gd name="connsiteX247" fmla="*/ 3796970 w 3799803"/>
                <a:gd name="connsiteY247" fmla="*/ 3905746 h 3905746"/>
                <a:gd name="connsiteX0" fmla="*/ 0 w 3802634"/>
                <a:gd name="connsiteY0" fmla="*/ 1407292 h 4111967"/>
                <a:gd name="connsiteX1" fmla="*/ 27194 w 3802634"/>
                <a:gd name="connsiteY1" fmla="*/ 1400494 h 4111967"/>
                <a:gd name="connsiteX2" fmla="*/ 33993 w 3802634"/>
                <a:gd name="connsiteY2" fmla="*/ 1390296 h 4111967"/>
                <a:gd name="connsiteX3" fmla="*/ 50989 w 3802634"/>
                <a:gd name="connsiteY3" fmla="*/ 1359703 h 4111967"/>
                <a:gd name="connsiteX4" fmla="*/ 71385 w 3802634"/>
                <a:gd name="connsiteY4" fmla="*/ 1346106 h 4111967"/>
                <a:gd name="connsiteX5" fmla="*/ 101978 w 3802634"/>
                <a:gd name="connsiteY5" fmla="*/ 1335908 h 4111967"/>
                <a:gd name="connsiteX6" fmla="*/ 112176 w 3802634"/>
                <a:gd name="connsiteY6" fmla="*/ 1332509 h 4111967"/>
                <a:gd name="connsiteX7" fmla="*/ 125773 w 3802634"/>
                <a:gd name="connsiteY7" fmla="*/ 1329110 h 4111967"/>
                <a:gd name="connsiteX8" fmla="*/ 139370 w 3802634"/>
                <a:gd name="connsiteY8" fmla="*/ 1308714 h 4111967"/>
                <a:gd name="connsiteX9" fmla="*/ 159765 w 3802634"/>
                <a:gd name="connsiteY9" fmla="*/ 1295117 h 4111967"/>
                <a:gd name="connsiteX10" fmla="*/ 200556 w 3802634"/>
                <a:gd name="connsiteY10" fmla="*/ 1281520 h 4111967"/>
                <a:gd name="connsiteX11" fmla="*/ 231150 w 3802634"/>
                <a:gd name="connsiteY11" fmla="*/ 1271322 h 4111967"/>
                <a:gd name="connsiteX12" fmla="*/ 241347 w 3802634"/>
                <a:gd name="connsiteY12" fmla="*/ 1267923 h 4111967"/>
                <a:gd name="connsiteX13" fmla="*/ 251545 w 3802634"/>
                <a:gd name="connsiteY13" fmla="*/ 1261124 h 4111967"/>
                <a:gd name="connsiteX14" fmla="*/ 265142 w 3802634"/>
                <a:gd name="connsiteY14" fmla="*/ 1240729 h 4111967"/>
                <a:gd name="connsiteX15" fmla="*/ 275340 w 3802634"/>
                <a:gd name="connsiteY15" fmla="*/ 1233930 h 4111967"/>
                <a:gd name="connsiteX16" fmla="*/ 285538 w 3802634"/>
                <a:gd name="connsiteY16" fmla="*/ 1223733 h 4111967"/>
                <a:gd name="connsiteX17" fmla="*/ 295735 w 3802634"/>
                <a:gd name="connsiteY17" fmla="*/ 1220333 h 4111967"/>
                <a:gd name="connsiteX18" fmla="*/ 305933 w 3802634"/>
                <a:gd name="connsiteY18" fmla="*/ 1213535 h 4111967"/>
                <a:gd name="connsiteX19" fmla="*/ 336527 w 3802634"/>
                <a:gd name="connsiteY19" fmla="*/ 1199938 h 4111967"/>
                <a:gd name="connsiteX20" fmla="*/ 339926 w 3802634"/>
                <a:gd name="connsiteY20" fmla="*/ 1189740 h 4111967"/>
                <a:gd name="connsiteX21" fmla="*/ 360321 w 3802634"/>
                <a:gd name="connsiteY21" fmla="*/ 1176143 h 4111967"/>
                <a:gd name="connsiteX22" fmla="*/ 367120 w 3802634"/>
                <a:gd name="connsiteY22" fmla="*/ 1165945 h 4111967"/>
                <a:gd name="connsiteX23" fmla="*/ 384116 w 3802634"/>
                <a:gd name="connsiteY23" fmla="*/ 1145550 h 4111967"/>
                <a:gd name="connsiteX24" fmla="*/ 390915 w 3802634"/>
                <a:gd name="connsiteY24" fmla="*/ 1125154 h 4111967"/>
                <a:gd name="connsiteX25" fmla="*/ 394314 w 3802634"/>
                <a:gd name="connsiteY25" fmla="*/ 1114956 h 4111967"/>
                <a:gd name="connsiteX26" fmla="*/ 404512 w 3802634"/>
                <a:gd name="connsiteY26" fmla="*/ 1108158 h 4111967"/>
                <a:gd name="connsiteX27" fmla="*/ 418109 w 3802634"/>
                <a:gd name="connsiteY27" fmla="*/ 1087762 h 4111967"/>
                <a:gd name="connsiteX28" fmla="*/ 424907 w 3802634"/>
                <a:gd name="connsiteY28" fmla="*/ 1077565 h 4111967"/>
                <a:gd name="connsiteX29" fmla="*/ 431706 w 3802634"/>
                <a:gd name="connsiteY29" fmla="*/ 1057169 h 4111967"/>
                <a:gd name="connsiteX30" fmla="*/ 448702 w 3802634"/>
                <a:gd name="connsiteY30" fmla="*/ 1036773 h 4111967"/>
                <a:gd name="connsiteX31" fmla="*/ 458900 w 3802634"/>
                <a:gd name="connsiteY31" fmla="*/ 1029975 h 4111967"/>
                <a:gd name="connsiteX32" fmla="*/ 479295 w 3802634"/>
                <a:gd name="connsiteY32" fmla="*/ 1012979 h 4111967"/>
                <a:gd name="connsiteX33" fmla="*/ 492892 w 3802634"/>
                <a:gd name="connsiteY33" fmla="*/ 992583 h 4111967"/>
                <a:gd name="connsiteX34" fmla="*/ 499691 w 3802634"/>
                <a:gd name="connsiteY34" fmla="*/ 982385 h 4111967"/>
                <a:gd name="connsiteX35" fmla="*/ 509889 w 3802634"/>
                <a:gd name="connsiteY35" fmla="*/ 975587 h 4111967"/>
                <a:gd name="connsiteX36" fmla="*/ 516687 w 3802634"/>
                <a:gd name="connsiteY36" fmla="*/ 965389 h 4111967"/>
                <a:gd name="connsiteX37" fmla="*/ 537083 w 3802634"/>
                <a:gd name="connsiteY37" fmla="*/ 948393 h 4111967"/>
                <a:gd name="connsiteX38" fmla="*/ 550680 w 3802634"/>
                <a:gd name="connsiteY38" fmla="*/ 927997 h 4111967"/>
                <a:gd name="connsiteX39" fmla="*/ 564277 w 3802634"/>
                <a:gd name="connsiteY39" fmla="*/ 897404 h 4111967"/>
                <a:gd name="connsiteX40" fmla="*/ 577874 w 3802634"/>
                <a:gd name="connsiteY40" fmla="*/ 880408 h 4111967"/>
                <a:gd name="connsiteX41" fmla="*/ 584672 w 3802634"/>
                <a:gd name="connsiteY41" fmla="*/ 870210 h 4111967"/>
                <a:gd name="connsiteX42" fmla="*/ 594870 w 3802634"/>
                <a:gd name="connsiteY42" fmla="*/ 860012 h 4111967"/>
                <a:gd name="connsiteX43" fmla="*/ 605068 w 3802634"/>
                <a:gd name="connsiteY43" fmla="*/ 846415 h 4111967"/>
                <a:gd name="connsiteX44" fmla="*/ 625463 w 3802634"/>
                <a:gd name="connsiteY44" fmla="*/ 829419 h 4111967"/>
                <a:gd name="connsiteX45" fmla="*/ 656057 w 3802634"/>
                <a:gd name="connsiteY45" fmla="*/ 805624 h 4111967"/>
                <a:gd name="connsiteX46" fmla="*/ 666254 w 3802634"/>
                <a:gd name="connsiteY46" fmla="*/ 798825 h 4111967"/>
                <a:gd name="connsiteX47" fmla="*/ 676452 w 3802634"/>
                <a:gd name="connsiteY47" fmla="*/ 795426 h 4111967"/>
                <a:gd name="connsiteX48" fmla="*/ 696848 w 3802634"/>
                <a:gd name="connsiteY48" fmla="*/ 781829 h 4111967"/>
                <a:gd name="connsiteX49" fmla="*/ 717243 w 3802634"/>
                <a:gd name="connsiteY49" fmla="*/ 775031 h 4111967"/>
                <a:gd name="connsiteX50" fmla="*/ 737639 w 3802634"/>
                <a:gd name="connsiteY50" fmla="*/ 758034 h 4111967"/>
                <a:gd name="connsiteX51" fmla="*/ 744437 w 3802634"/>
                <a:gd name="connsiteY51" fmla="*/ 747837 h 4111967"/>
                <a:gd name="connsiteX52" fmla="*/ 764833 w 3802634"/>
                <a:gd name="connsiteY52" fmla="*/ 727441 h 4111967"/>
                <a:gd name="connsiteX53" fmla="*/ 768232 w 3802634"/>
                <a:gd name="connsiteY53" fmla="*/ 717243 h 4111967"/>
                <a:gd name="connsiteX54" fmla="*/ 775031 w 3802634"/>
                <a:gd name="connsiteY54" fmla="*/ 707046 h 4111967"/>
                <a:gd name="connsiteX55" fmla="*/ 771631 w 3802634"/>
                <a:gd name="connsiteY55" fmla="*/ 696848 h 4111967"/>
                <a:gd name="connsiteX56" fmla="*/ 781829 w 3802634"/>
                <a:gd name="connsiteY56" fmla="*/ 693449 h 4111967"/>
                <a:gd name="connsiteX57" fmla="*/ 785228 w 3802634"/>
                <a:gd name="connsiteY57" fmla="*/ 683251 h 4111967"/>
                <a:gd name="connsiteX58" fmla="*/ 792027 w 3802634"/>
                <a:gd name="connsiteY58" fmla="*/ 673053 h 4111967"/>
                <a:gd name="connsiteX59" fmla="*/ 802225 w 3802634"/>
                <a:gd name="connsiteY59" fmla="*/ 642460 h 4111967"/>
                <a:gd name="connsiteX60" fmla="*/ 812422 w 3802634"/>
                <a:gd name="connsiteY60" fmla="*/ 622064 h 4111967"/>
                <a:gd name="connsiteX61" fmla="*/ 832818 w 3802634"/>
                <a:gd name="connsiteY61" fmla="*/ 601669 h 4111967"/>
                <a:gd name="connsiteX62" fmla="*/ 843016 w 3802634"/>
                <a:gd name="connsiteY62" fmla="*/ 591471 h 4111967"/>
                <a:gd name="connsiteX63" fmla="*/ 853214 w 3802634"/>
                <a:gd name="connsiteY63" fmla="*/ 581273 h 4111967"/>
                <a:gd name="connsiteX64" fmla="*/ 873609 w 3802634"/>
                <a:gd name="connsiteY64" fmla="*/ 567676 h 4111967"/>
                <a:gd name="connsiteX65" fmla="*/ 890605 w 3802634"/>
                <a:gd name="connsiteY65" fmla="*/ 554079 h 4111967"/>
                <a:gd name="connsiteX66" fmla="*/ 897404 w 3802634"/>
                <a:gd name="connsiteY66" fmla="*/ 543881 h 4111967"/>
                <a:gd name="connsiteX67" fmla="*/ 907602 w 3802634"/>
                <a:gd name="connsiteY67" fmla="*/ 537083 h 4111967"/>
                <a:gd name="connsiteX68" fmla="*/ 921199 w 3802634"/>
                <a:gd name="connsiteY68" fmla="*/ 516687 h 4111967"/>
                <a:gd name="connsiteX69" fmla="*/ 927997 w 3802634"/>
                <a:gd name="connsiteY69" fmla="*/ 506489 h 4111967"/>
                <a:gd name="connsiteX70" fmla="*/ 938195 w 3802634"/>
                <a:gd name="connsiteY70" fmla="*/ 499691 h 4111967"/>
                <a:gd name="connsiteX71" fmla="*/ 941594 w 3802634"/>
                <a:gd name="connsiteY71" fmla="*/ 489493 h 4111967"/>
                <a:gd name="connsiteX72" fmla="*/ 955191 w 3802634"/>
                <a:gd name="connsiteY72" fmla="*/ 469098 h 4111967"/>
                <a:gd name="connsiteX73" fmla="*/ 965389 w 3802634"/>
                <a:gd name="connsiteY73" fmla="*/ 448702 h 4111967"/>
                <a:gd name="connsiteX74" fmla="*/ 975587 w 3802634"/>
                <a:gd name="connsiteY74" fmla="*/ 428307 h 4111967"/>
                <a:gd name="connsiteX75" fmla="*/ 985785 w 3802634"/>
                <a:gd name="connsiteY75" fmla="*/ 407911 h 4111967"/>
                <a:gd name="connsiteX76" fmla="*/ 992583 w 3802634"/>
                <a:gd name="connsiteY76" fmla="*/ 387515 h 4111967"/>
                <a:gd name="connsiteX77" fmla="*/ 999382 w 3802634"/>
                <a:gd name="connsiteY77" fmla="*/ 367120 h 4111967"/>
                <a:gd name="connsiteX78" fmla="*/ 1002781 w 3802634"/>
                <a:gd name="connsiteY78" fmla="*/ 356922 h 4111967"/>
                <a:gd name="connsiteX79" fmla="*/ 1006180 w 3802634"/>
                <a:gd name="connsiteY79" fmla="*/ 346724 h 4111967"/>
                <a:gd name="connsiteX80" fmla="*/ 1016378 w 3802634"/>
                <a:gd name="connsiteY80" fmla="*/ 295736 h 4111967"/>
                <a:gd name="connsiteX81" fmla="*/ 1023176 w 3802634"/>
                <a:gd name="connsiteY81" fmla="*/ 197157 h 4111967"/>
                <a:gd name="connsiteX82" fmla="*/ 1026576 w 3802634"/>
                <a:gd name="connsiteY82" fmla="*/ 186959 h 4111967"/>
                <a:gd name="connsiteX83" fmla="*/ 1033374 w 3802634"/>
                <a:gd name="connsiteY83" fmla="*/ 176762 h 4111967"/>
                <a:gd name="connsiteX84" fmla="*/ 1040173 w 3802634"/>
                <a:gd name="connsiteY84" fmla="*/ 156366 h 4111967"/>
                <a:gd name="connsiteX85" fmla="*/ 1046971 w 3802634"/>
                <a:gd name="connsiteY85" fmla="*/ 129172 h 4111967"/>
                <a:gd name="connsiteX86" fmla="*/ 1053770 w 3802634"/>
                <a:gd name="connsiteY86" fmla="*/ 108776 h 4111967"/>
                <a:gd name="connsiteX87" fmla="*/ 1067367 w 3802634"/>
                <a:gd name="connsiteY87" fmla="*/ 88381 h 4111967"/>
                <a:gd name="connsiteX88" fmla="*/ 1080964 w 3802634"/>
                <a:gd name="connsiteY88" fmla="*/ 67985 h 4111967"/>
                <a:gd name="connsiteX89" fmla="*/ 1091161 w 3802634"/>
                <a:gd name="connsiteY89" fmla="*/ 61187 h 4111967"/>
                <a:gd name="connsiteX90" fmla="*/ 1108158 w 3802634"/>
                <a:gd name="connsiteY90" fmla="*/ 44191 h 4111967"/>
                <a:gd name="connsiteX91" fmla="*/ 1128553 w 3802634"/>
                <a:gd name="connsiteY91" fmla="*/ 23795 h 4111967"/>
                <a:gd name="connsiteX92" fmla="*/ 1148949 w 3802634"/>
                <a:gd name="connsiteY92" fmla="*/ 10198 h 4111967"/>
                <a:gd name="connsiteX93" fmla="*/ 1182941 w 3802634"/>
                <a:gd name="connsiteY93" fmla="*/ 0 h 4111967"/>
                <a:gd name="connsiteX94" fmla="*/ 1210135 w 3802634"/>
                <a:gd name="connsiteY94" fmla="*/ 3399 h 4111967"/>
                <a:gd name="connsiteX95" fmla="*/ 1237329 w 3802634"/>
                <a:gd name="connsiteY95" fmla="*/ 10198 h 4111967"/>
                <a:gd name="connsiteX96" fmla="*/ 1257725 w 3802634"/>
                <a:gd name="connsiteY96" fmla="*/ 13597 h 4111967"/>
                <a:gd name="connsiteX97" fmla="*/ 1315512 w 3802634"/>
                <a:gd name="connsiteY97" fmla="*/ 6799 h 4111967"/>
                <a:gd name="connsiteX98" fmla="*/ 1349505 w 3802634"/>
                <a:gd name="connsiteY98" fmla="*/ 10198 h 4111967"/>
                <a:gd name="connsiteX99" fmla="*/ 1380098 w 3802634"/>
                <a:gd name="connsiteY99" fmla="*/ 27194 h 4111967"/>
                <a:gd name="connsiteX100" fmla="*/ 1390296 w 3802634"/>
                <a:gd name="connsiteY100" fmla="*/ 33993 h 4111967"/>
                <a:gd name="connsiteX101" fmla="*/ 1397095 w 3802634"/>
                <a:gd name="connsiteY101" fmla="*/ 44191 h 4111967"/>
                <a:gd name="connsiteX102" fmla="*/ 1414091 w 3802634"/>
                <a:gd name="connsiteY102" fmla="*/ 61187 h 4111967"/>
                <a:gd name="connsiteX103" fmla="*/ 1424289 w 3802634"/>
                <a:gd name="connsiteY103" fmla="*/ 81582 h 4111967"/>
                <a:gd name="connsiteX104" fmla="*/ 1427688 w 3802634"/>
                <a:gd name="connsiteY104" fmla="*/ 91780 h 4111967"/>
                <a:gd name="connsiteX105" fmla="*/ 1434486 w 3802634"/>
                <a:gd name="connsiteY105" fmla="*/ 101978 h 4111967"/>
                <a:gd name="connsiteX106" fmla="*/ 1441285 w 3802634"/>
                <a:gd name="connsiteY106" fmla="*/ 122373 h 4111967"/>
                <a:gd name="connsiteX107" fmla="*/ 1444684 w 3802634"/>
                <a:gd name="connsiteY107" fmla="*/ 132571 h 4111967"/>
                <a:gd name="connsiteX108" fmla="*/ 1441285 w 3802634"/>
                <a:gd name="connsiteY108" fmla="*/ 146168 h 4111967"/>
                <a:gd name="connsiteX109" fmla="*/ 1448083 w 3802634"/>
                <a:gd name="connsiteY109" fmla="*/ 193758 h 4111967"/>
                <a:gd name="connsiteX110" fmla="*/ 1454882 w 3802634"/>
                <a:gd name="connsiteY110" fmla="*/ 214153 h 4111967"/>
                <a:gd name="connsiteX111" fmla="*/ 1458281 w 3802634"/>
                <a:gd name="connsiteY111" fmla="*/ 227750 h 4111967"/>
                <a:gd name="connsiteX112" fmla="*/ 1461680 w 3802634"/>
                <a:gd name="connsiteY112" fmla="*/ 237948 h 4111967"/>
                <a:gd name="connsiteX113" fmla="*/ 1465080 w 3802634"/>
                <a:gd name="connsiteY113" fmla="*/ 258344 h 4111967"/>
                <a:gd name="connsiteX114" fmla="*/ 1471878 w 3802634"/>
                <a:gd name="connsiteY114" fmla="*/ 295736 h 4111967"/>
                <a:gd name="connsiteX115" fmla="*/ 1468479 w 3802634"/>
                <a:gd name="connsiteY115" fmla="*/ 401112 h 4111967"/>
                <a:gd name="connsiteX116" fmla="*/ 1465080 w 3802634"/>
                <a:gd name="connsiteY116" fmla="*/ 428307 h 4111967"/>
                <a:gd name="connsiteX117" fmla="*/ 1468479 w 3802634"/>
                <a:gd name="connsiteY117" fmla="*/ 489493 h 4111967"/>
                <a:gd name="connsiteX118" fmla="*/ 1468479 w 3802634"/>
                <a:gd name="connsiteY118" fmla="*/ 611866 h 4111967"/>
                <a:gd name="connsiteX119" fmla="*/ 1475277 w 3802634"/>
                <a:gd name="connsiteY119" fmla="*/ 642460 h 4111967"/>
                <a:gd name="connsiteX120" fmla="*/ 1482076 w 3802634"/>
                <a:gd name="connsiteY120" fmla="*/ 676452 h 4111967"/>
                <a:gd name="connsiteX121" fmla="*/ 1485475 w 3802634"/>
                <a:gd name="connsiteY121" fmla="*/ 696848 h 4111967"/>
                <a:gd name="connsiteX122" fmla="*/ 1495673 w 3802634"/>
                <a:gd name="connsiteY122" fmla="*/ 747837 h 4111967"/>
                <a:gd name="connsiteX123" fmla="*/ 1502471 w 3802634"/>
                <a:gd name="connsiteY123" fmla="*/ 771631 h 4111967"/>
                <a:gd name="connsiteX124" fmla="*/ 1505871 w 3802634"/>
                <a:gd name="connsiteY124" fmla="*/ 792027 h 4111967"/>
                <a:gd name="connsiteX125" fmla="*/ 1512669 w 3802634"/>
                <a:gd name="connsiteY125" fmla="*/ 812423 h 4111967"/>
                <a:gd name="connsiteX126" fmla="*/ 1519468 w 3802634"/>
                <a:gd name="connsiteY126" fmla="*/ 832818 h 4111967"/>
                <a:gd name="connsiteX127" fmla="*/ 1529666 w 3802634"/>
                <a:gd name="connsiteY127" fmla="*/ 863411 h 4111967"/>
                <a:gd name="connsiteX128" fmla="*/ 1533065 w 3802634"/>
                <a:gd name="connsiteY128" fmla="*/ 873609 h 4111967"/>
                <a:gd name="connsiteX129" fmla="*/ 1539863 w 3802634"/>
                <a:gd name="connsiteY129" fmla="*/ 921199 h 4111967"/>
                <a:gd name="connsiteX130" fmla="*/ 1553460 w 3802634"/>
                <a:gd name="connsiteY130" fmla="*/ 941594 h 4111967"/>
                <a:gd name="connsiteX131" fmla="*/ 1570457 w 3802634"/>
                <a:gd name="connsiteY131" fmla="*/ 955191 h 4111967"/>
                <a:gd name="connsiteX132" fmla="*/ 1587453 w 3802634"/>
                <a:gd name="connsiteY132" fmla="*/ 985785 h 4111967"/>
                <a:gd name="connsiteX133" fmla="*/ 1594251 w 3802634"/>
                <a:gd name="connsiteY133" fmla="*/ 995982 h 4111967"/>
                <a:gd name="connsiteX134" fmla="*/ 1611248 w 3802634"/>
                <a:gd name="connsiteY134" fmla="*/ 1026576 h 4111967"/>
                <a:gd name="connsiteX135" fmla="*/ 1624845 w 3802634"/>
                <a:gd name="connsiteY135" fmla="*/ 1046971 h 4111967"/>
                <a:gd name="connsiteX136" fmla="*/ 1635042 w 3802634"/>
                <a:gd name="connsiteY136" fmla="*/ 1053770 h 4111967"/>
                <a:gd name="connsiteX137" fmla="*/ 1641841 w 3802634"/>
                <a:gd name="connsiteY137" fmla="*/ 1063967 h 4111967"/>
                <a:gd name="connsiteX138" fmla="*/ 1652039 w 3802634"/>
                <a:gd name="connsiteY138" fmla="*/ 1070766 h 4111967"/>
                <a:gd name="connsiteX139" fmla="*/ 1662237 w 3802634"/>
                <a:gd name="connsiteY139" fmla="*/ 1080964 h 4111967"/>
                <a:gd name="connsiteX140" fmla="*/ 1672434 w 3802634"/>
                <a:gd name="connsiteY140" fmla="*/ 1087762 h 4111967"/>
                <a:gd name="connsiteX141" fmla="*/ 1682632 w 3802634"/>
                <a:gd name="connsiteY141" fmla="*/ 1097960 h 4111967"/>
                <a:gd name="connsiteX142" fmla="*/ 1703028 w 3802634"/>
                <a:gd name="connsiteY142" fmla="*/ 1111557 h 4111967"/>
                <a:gd name="connsiteX143" fmla="*/ 1713225 w 3802634"/>
                <a:gd name="connsiteY143" fmla="*/ 1118356 h 4111967"/>
                <a:gd name="connsiteX144" fmla="*/ 1723423 w 3802634"/>
                <a:gd name="connsiteY144" fmla="*/ 1125154 h 4111967"/>
                <a:gd name="connsiteX145" fmla="*/ 1733621 w 3802634"/>
                <a:gd name="connsiteY145" fmla="*/ 1131953 h 4111967"/>
                <a:gd name="connsiteX146" fmla="*/ 1743819 w 3802634"/>
                <a:gd name="connsiteY146" fmla="*/ 1135352 h 4111967"/>
                <a:gd name="connsiteX147" fmla="*/ 1754016 w 3802634"/>
                <a:gd name="connsiteY147" fmla="*/ 1142150 h 4111967"/>
                <a:gd name="connsiteX148" fmla="*/ 1788009 w 3802634"/>
                <a:gd name="connsiteY148" fmla="*/ 1152348 h 4111967"/>
                <a:gd name="connsiteX149" fmla="*/ 1798207 w 3802634"/>
                <a:gd name="connsiteY149" fmla="*/ 1155747 h 4111967"/>
                <a:gd name="connsiteX150" fmla="*/ 1815203 w 3802634"/>
                <a:gd name="connsiteY150" fmla="*/ 1172744 h 4111967"/>
                <a:gd name="connsiteX151" fmla="*/ 1835599 w 3802634"/>
                <a:gd name="connsiteY151" fmla="*/ 1179542 h 4111967"/>
                <a:gd name="connsiteX152" fmla="*/ 1845796 w 3802634"/>
                <a:gd name="connsiteY152" fmla="*/ 1182941 h 4111967"/>
                <a:gd name="connsiteX153" fmla="*/ 1855994 w 3802634"/>
                <a:gd name="connsiteY153" fmla="*/ 1186341 h 4111967"/>
                <a:gd name="connsiteX154" fmla="*/ 1876390 w 3802634"/>
                <a:gd name="connsiteY154" fmla="*/ 1196539 h 4111967"/>
                <a:gd name="connsiteX155" fmla="*/ 1886587 w 3802634"/>
                <a:gd name="connsiteY155" fmla="*/ 1203337 h 4111967"/>
                <a:gd name="connsiteX156" fmla="*/ 1903584 w 3802634"/>
                <a:gd name="connsiteY156" fmla="*/ 1216934 h 4111967"/>
                <a:gd name="connsiteX157" fmla="*/ 1913782 w 3802634"/>
                <a:gd name="connsiteY157" fmla="*/ 1237330 h 4111967"/>
                <a:gd name="connsiteX158" fmla="*/ 1930778 w 3802634"/>
                <a:gd name="connsiteY158" fmla="*/ 1254326 h 4111967"/>
                <a:gd name="connsiteX159" fmla="*/ 1947774 w 3802634"/>
                <a:gd name="connsiteY159" fmla="*/ 1271322 h 4111967"/>
                <a:gd name="connsiteX160" fmla="*/ 1954573 w 3802634"/>
                <a:gd name="connsiteY160" fmla="*/ 1281520 h 4111967"/>
                <a:gd name="connsiteX161" fmla="*/ 1974968 w 3802634"/>
                <a:gd name="connsiteY161" fmla="*/ 1288318 h 4111967"/>
                <a:gd name="connsiteX162" fmla="*/ 1985166 w 3802634"/>
                <a:gd name="connsiteY162" fmla="*/ 1291718 h 4111967"/>
                <a:gd name="connsiteX163" fmla="*/ 2015759 w 3802634"/>
                <a:gd name="connsiteY163" fmla="*/ 1312113 h 4111967"/>
                <a:gd name="connsiteX164" fmla="*/ 2025957 w 3802634"/>
                <a:gd name="connsiteY164" fmla="*/ 1318912 h 4111967"/>
                <a:gd name="connsiteX165" fmla="*/ 2036155 w 3802634"/>
                <a:gd name="connsiteY165" fmla="*/ 1325710 h 4111967"/>
                <a:gd name="connsiteX166" fmla="*/ 2046353 w 3802634"/>
                <a:gd name="connsiteY166" fmla="*/ 1335908 h 4111967"/>
                <a:gd name="connsiteX167" fmla="*/ 2053151 w 3802634"/>
                <a:gd name="connsiteY167" fmla="*/ 1346106 h 4111967"/>
                <a:gd name="connsiteX168" fmla="*/ 2063349 w 3802634"/>
                <a:gd name="connsiteY168" fmla="*/ 1352904 h 4111967"/>
                <a:gd name="connsiteX169" fmla="*/ 2070147 w 3802634"/>
                <a:gd name="connsiteY169" fmla="*/ 1363102 h 4111967"/>
                <a:gd name="connsiteX170" fmla="*/ 2104140 w 3802634"/>
                <a:gd name="connsiteY170" fmla="*/ 1380098 h 4111967"/>
                <a:gd name="connsiteX171" fmla="*/ 2134733 w 3802634"/>
                <a:gd name="connsiteY171" fmla="*/ 1390296 h 4111967"/>
                <a:gd name="connsiteX172" fmla="*/ 2155129 w 3802634"/>
                <a:gd name="connsiteY172" fmla="*/ 1397095 h 4111967"/>
                <a:gd name="connsiteX173" fmla="*/ 2185722 w 3802634"/>
                <a:gd name="connsiteY173" fmla="*/ 1410692 h 4111967"/>
                <a:gd name="connsiteX174" fmla="*/ 2195920 w 3802634"/>
                <a:gd name="connsiteY174" fmla="*/ 1414091 h 4111967"/>
                <a:gd name="connsiteX175" fmla="*/ 2206118 w 3802634"/>
                <a:gd name="connsiteY175" fmla="*/ 1420889 h 4111967"/>
                <a:gd name="connsiteX176" fmla="*/ 2226513 w 3802634"/>
                <a:gd name="connsiteY176" fmla="*/ 1427688 h 4111967"/>
                <a:gd name="connsiteX177" fmla="*/ 2236711 w 3802634"/>
                <a:gd name="connsiteY177" fmla="*/ 1434486 h 4111967"/>
                <a:gd name="connsiteX178" fmla="*/ 2257106 w 3802634"/>
                <a:gd name="connsiteY178" fmla="*/ 1441285 h 4111967"/>
                <a:gd name="connsiteX179" fmla="*/ 2277502 w 3802634"/>
                <a:gd name="connsiteY179" fmla="*/ 1448083 h 4111967"/>
                <a:gd name="connsiteX180" fmla="*/ 2287700 w 3802634"/>
                <a:gd name="connsiteY180" fmla="*/ 1451483 h 4111967"/>
                <a:gd name="connsiteX181" fmla="*/ 2318293 w 3802634"/>
                <a:gd name="connsiteY181" fmla="*/ 1465080 h 4111967"/>
                <a:gd name="connsiteX182" fmla="*/ 2352286 w 3802634"/>
                <a:gd name="connsiteY182" fmla="*/ 1468479 h 4111967"/>
                <a:gd name="connsiteX183" fmla="*/ 2433868 w 3802634"/>
                <a:gd name="connsiteY183" fmla="*/ 1465080 h 4111967"/>
                <a:gd name="connsiteX184" fmla="*/ 2467860 w 3802634"/>
                <a:gd name="connsiteY184" fmla="*/ 1454882 h 4111967"/>
                <a:gd name="connsiteX185" fmla="*/ 2491655 w 3802634"/>
                <a:gd name="connsiteY185" fmla="*/ 1448083 h 4111967"/>
                <a:gd name="connsiteX186" fmla="*/ 2501853 w 3802634"/>
                <a:gd name="connsiteY186" fmla="*/ 1444684 h 4111967"/>
                <a:gd name="connsiteX187" fmla="*/ 2518849 w 3802634"/>
                <a:gd name="connsiteY187" fmla="*/ 1441285 h 4111967"/>
                <a:gd name="connsiteX188" fmla="*/ 2532446 w 3802634"/>
                <a:gd name="connsiteY188" fmla="*/ 1437886 h 4111967"/>
                <a:gd name="connsiteX189" fmla="*/ 2580036 w 3802634"/>
                <a:gd name="connsiteY189" fmla="*/ 1431087 h 4111967"/>
                <a:gd name="connsiteX190" fmla="*/ 2600431 w 3802634"/>
                <a:gd name="connsiteY190" fmla="*/ 1417490 h 4111967"/>
                <a:gd name="connsiteX191" fmla="*/ 2610629 w 3802634"/>
                <a:gd name="connsiteY191" fmla="*/ 1410692 h 4111967"/>
                <a:gd name="connsiteX192" fmla="*/ 2617428 w 3802634"/>
                <a:gd name="connsiteY192" fmla="*/ 1400494 h 4111967"/>
                <a:gd name="connsiteX193" fmla="*/ 2637823 w 3802634"/>
                <a:gd name="connsiteY193" fmla="*/ 1393695 h 4111967"/>
                <a:gd name="connsiteX194" fmla="*/ 2648021 w 3802634"/>
                <a:gd name="connsiteY194" fmla="*/ 1390296 h 4111967"/>
                <a:gd name="connsiteX195" fmla="*/ 2678614 w 3802634"/>
                <a:gd name="connsiteY195" fmla="*/ 1373300 h 4111967"/>
                <a:gd name="connsiteX196" fmla="*/ 2688812 w 3802634"/>
                <a:gd name="connsiteY196" fmla="*/ 1366501 h 4111967"/>
                <a:gd name="connsiteX197" fmla="*/ 2709208 w 3802634"/>
                <a:gd name="connsiteY197" fmla="*/ 1356304 h 4111967"/>
                <a:gd name="connsiteX198" fmla="*/ 2716006 w 3802634"/>
                <a:gd name="connsiteY198" fmla="*/ 1346106 h 4111967"/>
                <a:gd name="connsiteX199" fmla="*/ 2736402 w 3802634"/>
                <a:gd name="connsiteY199" fmla="*/ 1335908 h 4111967"/>
                <a:gd name="connsiteX200" fmla="*/ 2756797 w 3802634"/>
                <a:gd name="connsiteY200" fmla="*/ 1332509 h 4111967"/>
                <a:gd name="connsiteX201" fmla="*/ 2766995 w 3802634"/>
                <a:gd name="connsiteY201" fmla="*/ 1329110 h 4111967"/>
                <a:gd name="connsiteX202" fmla="*/ 2787390 w 3802634"/>
                <a:gd name="connsiteY202" fmla="*/ 1318912 h 4111967"/>
                <a:gd name="connsiteX203" fmla="*/ 2797588 w 3802634"/>
                <a:gd name="connsiteY203" fmla="*/ 1312113 h 4111967"/>
                <a:gd name="connsiteX204" fmla="*/ 2855376 w 3802634"/>
                <a:gd name="connsiteY204" fmla="*/ 1315512 h 4111967"/>
                <a:gd name="connsiteX205" fmla="*/ 2872372 w 3802634"/>
                <a:gd name="connsiteY205" fmla="*/ 1318912 h 4111967"/>
                <a:gd name="connsiteX206" fmla="*/ 2913163 w 3802634"/>
                <a:gd name="connsiteY206" fmla="*/ 1329110 h 4111967"/>
                <a:gd name="connsiteX207" fmla="*/ 2926760 w 3802634"/>
                <a:gd name="connsiteY207" fmla="*/ 1332509 h 4111967"/>
                <a:gd name="connsiteX208" fmla="*/ 2970950 w 3802634"/>
                <a:gd name="connsiteY208" fmla="*/ 1339307 h 4111967"/>
                <a:gd name="connsiteX209" fmla="*/ 2981148 w 3802634"/>
                <a:gd name="connsiteY209" fmla="*/ 1342707 h 4111967"/>
                <a:gd name="connsiteX210" fmla="*/ 3008342 w 3802634"/>
                <a:gd name="connsiteY210" fmla="*/ 1349505 h 4111967"/>
                <a:gd name="connsiteX211" fmla="*/ 3018540 w 3802634"/>
                <a:gd name="connsiteY211" fmla="*/ 1359703 h 4111967"/>
                <a:gd name="connsiteX212" fmla="*/ 3038935 w 3802634"/>
                <a:gd name="connsiteY212" fmla="*/ 1366501 h 4111967"/>
                <a:gd name="connsiteX213" fmla="*/ 3049133 w 3802634"/>
                <a:gd name="connsiteY213" fmla="*/ 1369901 h 4111967"/>
                <a:gd name="connsiteX214" fmla="*/ 3059331 w 3802634"/>
                <a:gd name="connsiteY214" fmla="*/ 1373300 h 4111967"/>
                <a:gd name="connsiteX215" fmla="*/ 3069529 w 3802634"/>
                <a:gd name="connsiteY215" fmla="*/ 1376699 h 4111967"/>
                <a:gd name="connsiteX216" fmla="*/ 3072928 w 3802634"/>
                <a:gd name="connsiteY216" fmla="*/ 1386897 h 4111967"/>
                <a:gd name="connsiteX217" fmla="*/ 3113719 w 3802634"/>
                <a:gd name="connsiteY217" fmla="*/ 1407292 h 4111967"/>
                <a:gd name="connsiteX218" fmla="*/ 3134115 w 3802634"/>
                <a:gd name="connsiteY218" fmla="*/ 1414091 h 4111967"/>
                <a:gd name="connsiteX219" fmla="*/ 3144312 w 3802634"/>
                <a:gd name="connsiteY219" fmla="*/ 1417490 h 4111967"/>
                <a:gd name="connsiteX220" fmla="*/ 3171506 w 3802634"/>
                <a:gd name="connsiteY220" fmla="*/ 1424289 h 4111967"/>
                <a:gd name="connsiteX221" fmla="*/ 3185103 w 3802634"/>
                <a:gd name="connsiteY221" fmla="*/ 1427688 h 4111967"/>
                <a:gd name="connsiteX222" fmla="*/ 3222495 w 3802634"/>
                <a:gd name="connsiteY222" fmla="*/ 1434486 h 4111967"/>
                <a:gd name="connsiteX223" fmla="*/ 3242891 w 3802634"/>
                <a:gd name="connsiteY223" fmla="*/ 1437886 h 4111967"/>
                <a:gd name="connsiteX224" fmla="*/ 3283682 w 3802634"/>
                <a:gd name="connsiteY224" fmla="*/ 1444684 h 4111967"/>
                <a:gd name="connsiteX225" fmla="*/ 3304077 w 3802634"/>
                <a:gd name="connsiteY225" fmla="*/ 1448083 h 4111967"/>
                <a:gd name="connsiteX226" fmla="*/ 3355066 w 3802634"/>
                <a:gd name="connsiteY226" fmla="*/ 1451483 h 4111967"/>
                <a:gd name="connsiteX227" fmla="*/ 3419652 w 3802634"/>
                <a:gd name="connsiteY227" fmla="*/ 1461681 h 4111967"/>
                <a:gd name="connsiteX228" fmla="*/ 3508033 w 3802634"/>
                <a:gd name="connsiteY228" fmla="*/ 1458281 h 4111967"/>
                <a:gd name="connsiteX229" fmla="*/ 3528428 w 3802634"/>
                <a:gd name="connsiteY229" fmla="*/ 1451483 h 4111967"/>
                <a:gd name="connsiteX230" fmla="*/ 3545425 w 3802634"/>
                <a:gd name="connsiteY230" fmla="*/ 1437886 h 4111967"/>
                <a:gd name="connsiteX231" fmla="*/ 3552223 w 3802634"/>
                <a:gd name="connsiteY231" fmla="*/ 1427688 h 4111967"/>
                <a:gd name="connsiteX232" fmla="*/ 3572619 w 3802634"/>
                <a:gd name="connsiteY232" fmla="*/ 1414091 h 4111967"/>
                <a:gd name="connsiteX233" fmla="*/ 3599813 w 3802634"/>
                <a:gd name="connsiteY233" fmla="*/ 1390296 h 4111967"/>
                <a:gd name="connsiteX234" fmla="*/ 3610011 w 3802634"/>
                <a:gd name="connsiteY234" fmla="*/ 1383498 h 4111967"/>
                <a:gd name="connsiteX235" fmla="*/ 3620208 w 3802634"/>
                <a:gd name="connsiteY235" fmla="*/ 1380098 h 4111967"/>
                <a:gd name="connsiteX236" fmla="*/ 3640604 w 3802634"/>
                <a:gd name="connsiteY236" fmla="*/ 1366501 h 4111967"/>
                <a:gd name="connsiteX237" fmla="*/ 3667798 w 3802634"/>
                <a:gd name="connsiteY237" fmla="*/ 1335908 h 4111967"/>
                <a:gd name="connsiteX238" fmla="*/ 3688193 w 3802634"/>
                <a:gd name="connsiteY238" fmla="*/ 1322311 h 4111967"/>
                <a:gd name="connsiteX239" fmla="*/ 3698391 w 3802634"/>
                <a:gd name="connsiteY239" fmla="*/ 1315512 h 4111967"/>
                <a:gd name="connsiteX240" fmla="*/ 3718787 w 3802634"/>
                <a:gd name="connsiteY240" fmla="*/ 1298516 h 4111967"/>
                <a:gd name="connsiteX241" fmla="*/ 3732384 w 3802634"/>
                <a:gd name="connsiteY241" fmla="*/ 1278121 h 4111967"/>
                <a:gd name="connsiteX242" fmla="*/ 3739182 w 3802634"/>
                <a:gd name="connsiteY242" fmla="*/ 1267923 h 4111967"/>
                <a:gd name="connsiteX243" fmla="*/ 3749380 w 3802634"/>
                <a:gd name="connsiteY243" fmla="*/ 1257725 h 4111967"/>
                <a:gd name="connsiteX244" fmla="*/ 3756179 w 3802634"/>
                <a:gd name="connsiteY244" fmla="*/ 1247527 h 4111967"/>
                <a:gd name="connsiteX245" fmla="*/ 3766376 w 3802634"/>
                <a:gd name="connsiteY245" fmla="*/ 1240729 h 4111967"/>
                <a:gd name="connsiteX246" fmla="*/ 3796969 w 3802634"/>
                <a:gd name="connsiteY246" fmla="*/ 1220333 h 4111967"/>
                <a:gd name="connsiteX247" fmla="*/ 3800368 w 3802634"/>
                <a:gd name="connsiteY247" fmla="*/ 3664398 h 4111967"/>
                <a:gd name="connsiteX248" fmla="*/ 3796970 w 3802634"/>
                <a:gd name="connsiteY248" fmla="*/ 3905746 h 4111967"/>
                <a:gd name="connsiteX0" fmla="*/ 0 w 4088738"/>
                <a:gd name="connsiteY0" fmla="*/ 1407292 h 4076841"/>
                <a:gd name="connsiteX1" fmla="*/ 27194 w 4088738"/>
                <a:gd name="connsiteY1" fmla="*/ 1400494 h 4076841"/>
                <a:gd name="connsiteX2" fmla="*/ 33993 w 4088738"/>
                <a:gd name="connsiteY2" fmla="*/ 1390296 h 4076841"/>
                <a:gd name="connsiteX3" fmla="*/ 50989 w 4088738"/>
                <a:gd name="connsiteY3" fmla="*/ 1359703 h 4076841"/>
                <a:gd name="connsiteX4" fmla="*/ 71385 w 4088738"/>
                <a:gd name="connsiteY4" fmla="*/ 1346106 h 4076841"/>
                <a:gd name="connsiteX5" fmla="*/ 101978 w 4088738"/>
                <a:gd name="connsiteY5" fmla="*/ 1335908 h 4076841"/>
                <a:gd name="connsiteX6" fmla="*/ 112176 w 4088738"/>
                <a:gd name="connsiteY6" fmla="*/ 1332509 h 4076841"/>
                <a:gd name="connsiteX7" fmla="*/ 125773 w 4088738"/>
                <a:gd name="connsiteY7" fmla="*/ 1329110 h 4076841"/>
                <a:gd name="connsiteX8" fmla="*/ 139370 w 4088738"/>
                <a:gd name="connsiteY8" fmla="*/ 1308714 h 4076841"/>
                <a:gd name="connsiteX9" fmla="*/ 159765 w 4088738"/>
                <a:gd name="connsiteY9" fmla="*/ 1295117 h 4076841"/>
                <a:gd name="connsiteX10" fmla="*/ 200556 w 4088738"/>
                <a:gd name="connsiteY10" fmla="*/ 1281520 h 4076841"/>
                <a:gd name="connsiteX11" fmla="*/ 231150 w 4088738"/>
                <a:gd name="connsiteY11" fmla="*/ 1271322 h 4076841"/>
                <a:gd name="connsiteX12" fmla="*/ 241347 w 4088738"/>
                <a:gd name="connsiteY12" fmla="*/ 1267923 h 4076841"/>
                <a:gd name="connsiteX13" fmla="*/ 251545 w 4088738"/>
                <a:gd name="connsiteY13" fmla="*/ 1261124 h 4076841"/>
                <a:gd name="connsiteX14" fmla="*/ 265142 w 4088738"/>
                <a:gd name="connsiteY14" fmla="*/ 1240729 h 4076841"/>
                <a:gd name="connsiteX15" fmla="*/ 275340 w 4088738"/>
                <a:gd name="connsiteY15" fmla="*/ 1233930 h 4076841"/>
                <a:gd name="connsiteX16" fmla="*/ 285538 w 4088738"/>
                <a:gd name="connsiteY16" fmla="*/ 1223733 h 4076841"/>
                <a:gd name="connsiteX17" fmla="*/ 295735 w 4088738"/>
                <a:gd name="connsiteY17" fmla="*/ 1220333 h 4076841"/>
                <a:gd name="connsiteX18" fmla="*/ 305933 w 4088738"/>
                <a:gd name="connsiteY18" fmla="*/ 1213535 h 4076841"/>
                <a:gd name="connsiteX19" fmla="*/ 336527 w 4088738"/>
                <a:gd name="connsiteY19" fmla="*/ 1199938 h 4076841"/>
                <a:gd name="connsiteX20" fmla="*/ 339926 w 4088738"/>
                <a:gd name="connsiteY20" fmla="*/ 1189740 h 4076841"/>
                <a:gd name="connsiteX21" fmla="*/ 360321 w 4088738"/>
                <a:gd name="connsiteY21" fmla="*/ 1176143 h 4076841"/>
                <a:gd name="connsiteX22" fmla="*/ 367120 w 4088738"/>
                <a:gd name="connsiteY22" fmla="*/ 1165945 h 4076841"/>
                <a:gd name="connsiteX23" fmla="*/ 384116 w 4088738"/>
                <a:gd name="connsiteY23" fmla="*/ 1145550 h 4076841"/>
                <a:gd name="connsiteX24" fmla="*/ 390915 w 4088738"/>
                <a:gd name="connsiteY24" fmla="*/ 1125154 h 4076841"/>
                <a:gd name="connsiteX25" fmla="*/ 394314 w 4088738"/>
                <a:gd name="connsiteY25" fmla="*/ 1114956 h 4076841"/>
                <a:gd name="connsiteX26" fmla="*/ 404512 w 4088738"/>
                <a:gd name="connsiteY26" fmla="*/ 1108158 h 4076841"/>
                <a:gd name="connsiteX27" fmla="*/ 418109 w 4088738"/>
                <a:gd name="connsiteY27" fmla="*/ 1087762 h 4076841"/>
                <a:gd name="connsiteX28" fmla="*/ 424907 w 4088738"/>
                <a:gd name="connsiteY28" fmla="*/ 1077565 h 4076841"/>
                <a:gd name="connsiteX29" fmla="*/ 431706 w 4088738"/>
                <a:gd name="connsiteY29" fmla="*/ 1057169 h 4076841"/>
                <a:gd name="connsiteX30" fmla="*/ 448702 w 4088738"/>
                <a:gd name="connsiteY30" fmla="*/ 1036773 h 4076841"/>
                <a:gd name="connsiteX31" fmla="*/ 458900 w 4088738"/>
                <a:gd name="connsiteY31" fmla="*/ 1029975 h 4076841"/>
                <a:gd name="connsiteX32" fmla="*/ 479295 w 4088738"/>
                <a:gd name="connsiteY32" fmla="*/ 1012979 h 4076841"/>
                <a:gd name="connsiteX33" fmla="*/ 492892 w 4088738"/>
                <a:gd name="connsiteY33" fmla="*/ 992583 h 4076841"/>
                <a:gd name="connsiteX34" fmla="*/ 499691 w 4088738"/>
                <a:gd name="connsiteY34" fmla="*/ 982385 h 4076841"/>
                <a:gd name="connsiteX35" fmla="*/ 509889 w 4088738"/>
                <a:gd name="connsiteY35" fmla="*/ 975587 h 4076841"/>
                <a:gd name="connsiteX36" fmla="*/ 516687 w 4088738"/>
                <a:gd name="connsiteY36" fmla="*/ 965389 h 4076841"/>
                <a:gd name="connsiteX37" fmla="*/ 537083 w 4088738"/>
                <a:gd name="connsiteY37" fmla="*/ 948393 h 4076841"/>
                <a:gd name="connsiteX38" fmla="*/ 550680 w 4088738"/>
                <a:gd name="connsiteY38" fmla="*/ 927997 h 4076841"/>
                <a:gd name="connsiteX39" fmla="*/ 564277 w 4088738"/>
                <a:gd name="connsiteY39" fmla="*/ 897404 h 4076841"/>
                <a:gd name="connsiteX40" fmla="*/ 577874 w 4088738"/>
                <a:gd name="connsiteY40" fmla="*/ 880408 h 4076841"/>
                <a:gd name="connsiteX41" fmla="*/ 584672 w 4088738"/>
                <a:gd name="connsiteY41" fmla="*/ 870210 h 4076841"/>
                <a:gd name="connsiteX42" fmla="*/ 594870 w 4088738"/>
                <a:gd name="connsiteY42" fmla="*/ 860012 h 4076841"/>
                <a:gd name="connsiteX43" fmla="*/ 605068 w 4088738"/>
                <a:gd name="connsiteY43" fmla="*/ 846415 h 4076841"/>
                <a:gd name="connsiteX44" fmla="*/ 625463 w 4088738"/>
                <a:gd name="connsiteY44" fmla="*/ 829419 h 4076841"/>
                <a:gd name="connsiteX45" fmla="*/ 656057 w 4088738"/>
                <a:gd name="connsiteY45" fmla="*/ 805624 h 4076841"/>
                <a:gd name="connsiteX46" fmla="*/ 666254 w 4088738"/>
                <a:gd name="connsiteY46" fmla="*/ 798825 h 4076841"/>
                <a:gd name="connsiteX47" fmla="*/ 676452 w 4088738"/>
                <a:gd name="connsiteY47" fmla="*/ 795426 h 4076841"/>
                <a:gd name="connsiteX48" fmla="*/ 696848 w 4088738"/>
                <a:gd name="connsiteY48" fmla="*/ 781829 h 4076841"/>
                <a:gd name="connsiteX49" fmla="*/ 717243 w 4088738"/>
                <a:gd name="connsiteY49" fmla="*/ 775031 h 4076841"/>
                <a:gd name="connsiteX50" fmla="*/ 737639 w 4088738"/>
                <a:gd name="connsiteY50" fmla="*/ 758034 h 4076841"/>
                <a:gd name="connsiteX51" fmla="*/ 744437 w 4088738"/>
                <a:gd name="connsiteY51" fmla="*/ 747837 h 4076841"/>
                <a:gd name="connsiteX52" fmla="*/ 764833 w 4088738"/>
                <a:gd name="connsiteY52" fmla="*/ 727441 h 4076841"/>
                <a:gd name="connsiteX53" fmla="*/ 768232 w 4088738"/>
                <a:gd name="connsiteY53" fmla="*/ 717243 h 4076841"/>
                <a:gd name="connsiteX54" fmla="*/ 775031 w 4088738"/>
                <a:gd name="connsiteY54" fmla="*/ 707046 h 4076841"/>
                <a:gd name="connsiteX55" fmla="*/ 771631 w 4088738"/>
                <a:gd name="connsiteY55" fmla="*/ 696848 h 4076841"/>
                <a:gd name="connsiteX56" fmla="*/ 781829 w 4088738"/>
                <a:gd name="connsiteY56" fmla="*/ 693449 h 4076841"/>
                <a:gd name="connsiteX57" fmla="*/ 785228 w 4088738"/>
                <a:gd name="connsiteY57" fmla="*/ 683251 h 4076841"/>
                <a:gd name="connsiteX58" fmla="*/ 792027 w 4088738"/>
                <a:gd name="connsiteY58" fmla="*/ 673053 h 4076841"/>
                <a:gd name="connsiteX59" fmla="*/ 802225 w 4088738"/>
                <a:gd name="connsiteY59" fmla="*/ 642460 h 4076841"/>
                <a:gd name="connsiteX60" fmla="*/ 812422 w 4088738"/>
                <a:gd name="connsiteY60" fmla="*/ 622064 h 4076841"/>
                <a:gd name="connsiteX61" fmla="*/ 832818 w 4088738"/>
                <a:gd name="connsiteY61" fmla="*/ 601669 h 4076841"/>
                <a:gd name="connsiteX62" fmla="*/ 843016 w 4088738"/>
                <a:gd name="connsiteY62" fmla="*/ 591471 h 4076841"/>
                <a:gd name="connsiteX63" fmla="*/ 853214 w 4088738"/>
                <a:gd name="connsiteY63" fmla="*/ 581273 h 4076841"/>
                <a:gd name="connsiteX64" fmla="*/ 873609 w 4088738"/>
                <a:gd name="connsiteY64" fmla="*/ 567676 h 4076841"/>
                <a:gd name="connsiteX65" fmla="*/ 890605 w 4088738"/>
                <a:gd name="connsiteY65" fmla="*/ 554079 h 4076841"/>
                <a:gd name="connsiteX66" fmla="*/ 897404 w 4088738"/>
                <a:gd name="connsiteY66" fmla="*/ 543881 h 4076841"/>
                <a:gd name="connsiteX67" fmla="*/ 907602 w 4088738"/>
                <a:gd name="connsiteY67" fmla="*/ 537083 h 4076841"/>
                <a:gd name="connsiteX68" fmla="*/ 921199 w 4088738"/>
                <a:gd name="connsiteY68" fmla="*/ 516687 h 4076841"/>
                <a:gd name="connsiteX69" fmla="*/ 927997 w 4088738"/>
                <a:gd name="connsiteY69" fmla="*/ 506489 h 4076841"/>
                <a:gd name="connsiteX70" fmla="*/ 938195 w 4088738"/>
                <a:gd name="connsiteY70" fmla="*/ 499691 h 4076841"/>
                <a:gd name="connsiteX71" fmla="*/ 941594 w 4088738"/>
                <a:gd name="connsiteY71" fmla="*/ 489493 h 4076841"/>
                <a:gd name="connsiteX72" fmla="*/ 955191 w 4088738"/>
                <a:gd name="connsiteY72" fmla="*/ 469098 h 4076841"/>
                <a:gd name="connsiteX73" fmla="*/ 965389 w 4088738"/>
                <a:gd name="connsiteY73" fmla="*/ 448702 h 4076841"/>
                <a:gd name="connsiteX74" fmla="*/ 975587 w 4088738"/>
                <a:gd name="connsiteY74" fmla="*/ 428307 h 4076841"/>
                <a:gd name="connsiteX75" fmla="*/ 985785 w 4088738"/>
                <a:gd name="connsiteY75" fmla="*/ 407911 h 4076841"/>
                <a:gd name="connsiteX76" fmla="*/ 992583 w 4088738"/>
                <a:gd name="connsiteY76" fmla="*/ 387515 h 4076841"/>
                <a:gd name="connsiteX77" fmla="*/ 999382 w 4088738"/>
                <a:gd name="connsiteY77" fmla="*/ 367120 h 4076841"/>
                <a:gd name="connsiteX78" fmla="*/ 1002781 w 4088738"/>
                <a:gd name="connsiteY78" fmla="*/ 356922 h 4076841"/>
                <a:gd name="connsiteX79" fmla="*/ 1006180 w 4088738"/>
                <a:gd name="connsiteY79" fmla="*/ 346724 h 4076841"/>
                <a:gd name="connsiteX80" fmla="*/ 1016378 w 4088738"/>
                <a:gd name="connsiteY80" fmla="*/ 295736 h 4076841"/>
                <a:gd name="connsiteX81" fmla="*/ 1023176 w 4088738"/>
                <a:gd name="connsiteY81" fmla="*/ 197157 h 4076841"/>
                <a:gd name="connsiteX82" fmla="*/ 1026576 w 4088738"/>
                <a:gd name="connsiteY82" fmla="*/ 186959 h 4076841"/>
                <a:gd name="connsiteX83" fmla="*/ 1033374 w 4088738"/>
                <a:gd name="connsiteY83" fmla="*/ 176762 h 4076841"/>
                <a:gd name="connsiteX84" fmla="*/ 1040173 w 4088738"/>
                <a:gd name="connsiteY84" fmla="*/ 156366 h 4076841"/>
                <a:gd name="connsiteX85" fmla="*/ 1046971 w 4088738"/>
                <a:gd name="connsiteY85" fmla="*/ 129172 h 4076841"/>
                <a:gd name="connsiteX86" fmla="*/ 1053770 w 4088738"/>
                <a:gd name="connsiteY86" fmla="*/ 108776 h 4076841"/>
                <a:gd name="connsiteX87" fmla="*/ 1067367 w 4088738"/>
                <a:gd name="connsiteY87" fmla="*/ 88381 h 4076841"/>
                <a:gd name="connsiteX88" fmla="*/ 1080964 w 4088738"/>
                <a:gd name="connsiteY88" fmla="*/ 67985 h 4076841"/>
                <a:gd name="connsiteX89" fmla="*/ 1091161 w 4088738"/>
                <a:gd name="connsiteY89" fmla="*/ 61187 h 4076841"/>
                <a:gd name="connsiteX90" fmla="*/ 1108158 w 4088738"/>
                <a:gd name="connsiteY90" fmla="*/ 44191 h 4076841"/>
                <a:gd name="connsiteX91" fmla="*/ 1128553 w 4088738"/>
                <a:gd name="connsiteY91" fmla="*/ 23795 h 4076841"/>
                <a:gd name="connsiteX92" fmla="*/ 1148949 w 4088738"/>
                <a:gd name="connsiteY92" fmla="*/ 10198 h 4076841"/>
                <a:gd name="connsiteX93" fmla="*/ 1182941 w 4088738"/>
                <a:gd name="connsiteY93" fmla="*/ 0 h 4076841"/>
                <a:gd name="connsiteX94" fmla="*/ 1210135 w 4088738"/>
                <a:gd name="connsiteY94" fmla="*/ 3399 h 4076841"/>
                <a:gd name="connsiteX95" fmla="*/ 1237329 w 4088738"/>
                <a:gd name="connsiteY95" fmla="*/ 10198 h 4076841"/>
                <a:gd name="connsiteX96" fmla="*/ 1257725 w 4088738"/>
                <a:gd name="connsiteY96" fmla="*/ 13597 h 4076841"/>
                <a:gd name="connsiteX97" fmla="*/ 1315512 w 4088738"/>
                <a:gd name="connsiteY97" fmla="*/ 6799 h 4076841"/>
                <a:gd name="connsiteX98" fmla="*/ 1349505 w 4088738"/>
                <a:gd name="connsiteY98" fmla="*/ 10198 h 4076841"/>
                <a:gd name="connsiteX99" fmla="*/ 1380098 w 4088738"/>
                <a:gd name="connsiteY99" fmla="*/ 27194 h 4076841"/>
                <a:gd name="connsiteX100" fmla="*/ 1390296 w 4088738"/>
                <a:gd name="connsiteY100" fmla="*/ 33993 h 4076841"/>
                <a:gd name="connsiteX101" fmla="*/ 1397095 w 4088738"/>
                <a:gd name="connsiteY101" fmla="*/ 44191 h 4076841"/>
                <a:gd name="connsiteX102" fmla="*/ 1414091 w 4088738"/>
                <a:gd name="connsiteY102" fmla="*/ 61187 h 4076841"/>
                <a:gd name="connsiteX103" fmla="*/ 1424289 w 4088738"/>
                <a:gd name="connsiteY103" fmla="*/ 81582 h 4076841"/>
                <a:gd name="connsiteX104" fmla="*/ 1427688 w 4088738"/>
                <a:gd name="connsiteY104" fmla="*/ 91780 h 4076841"/>
                <a:gd name="connsiteX105" fmla="*/ 1434486 w 4088738"/>
                <a:gd name="connsiteY105" fmla="*/ 101978 h 4076841"/>
                <a:gd name="connsiteX106" fmla="*/ 1441285 w 4088738"/>
                <a:gd name="connsiteY106" fmla="*/ 122373 h 4076841"/>
                <a:gd name="connsiteX107" fmla="*/ 1444684 w 4088738"/>
                <a:gd name="connsiteY107" fmla="*/ 132571 h 4076841"/>
                <a:gd name="connsiteX108" fmla="*/ 1441285 w 4088738"/>
                <a:gd name="connsiteY108" fmla="*/ 146168 h 4076841"/>
                <a:gd name="connsiteX109" fmla="*/ 1448083 w 4088738"/>
                <a:gd name="connsiteY109" fmla="*/ 193758 h 4076841"/>
                <a:gd name="connsiteX110" fmla="*/ 1454882 w 4088738"/>
                <a:gd name="connsiteY110" fmla="*/ 214153 h 4076841"/>
                <a:gd name="connsiteX111" fmla="*/ 1458281 w 4088738"/>
                <a:gd name="connsiteY111" fmla="*/ 227750 h 4076841"/>
                <a:gd name="connsiteX112" fmla="*/ 1461680 w 4088738"/>
                <a:gd name="connsiteY112" fmla="*/ 237948 h 4076841"/>
                <a:gd name="connsiteX113" fmla="*/ 1465080 w 4088738"/>
                <a:gd name="connsiteY113" fmla="*/ 258344 h 4076841"/>
                <a:gd name="connsiteX114" fmla="*/ 1471878 w 4088738"/>
                <a:gd name="connsiteY114" fmla="*/ 295736 h 4076841"/>
                <a:gd name="connsiteX115" fmla="*/ 1468479 w 4088738"/>
                <a:gd name="connsiteY115" fmla="*/ 401112 h 4076841"/>
                <a:gd name="connsiteX116" fmla="*/ 1465080 w 4088738"/>
                <a:gd name="connsiteY116" fmla="*/ 428307 h 4076841"/>
                <a:gd name="connsiteX117" fmla="*/ 1468479 w 4088738"/>
                <a:gd name="connsiteY117" fmla="*/ 489493 h 4076841"/>
                <a:gd name="connsiteX118" fmla="*/ 1468479 w 4088738"/>
                <a:gd name="connsiteY118" fmla="*/ 611866 h 4076841"/>
                <a:gd name="connsiteX119" fmla="*/ 1475277 w 4088738"/>
                <a:gd name="connsiteY119" fmla="*/ 642460 h 4076841"/>
                <a:gd name="connsiteX120" fmla="*/ 1482076 w 4088738"/>
                <a:gd name="connsiteY120" fmla="*/ 676452 h 4076841"/>
                <a:gd name="connsiteX121" fmla="*/ 1485475 w 4088738"/>
                <a:gd name="connsiteY121" fmla="*/ 696848 h 4076841"/>
                <a:gd name="connsiteX122" fmla="*/ 1495673 w 4088738"/>
                <a:gd name="connsiteY122" fmla="*/ 747837 h 4076841"/>
                <a:gd name="connsiteX123" fmla="*/ 1502471 w 4088738"/>
                <a:gd name="connsiteY123" fmla="*/ 771631 h 4076841"/>
                <a:gd name="connsiteX124" fmla="*/ 1505871 w 4088738"/>
                <a:gd name="connsiteY124" fmla="*/ 792027 h 4076841"/>
                <a:gd name="connsiteX125" fmla="*/ 1512669 w 4088738"/>
                <a:gd name="connsiteY125" fmla="*/ 812423 h 4076841"/>
                <a:gd name="connsiteX126" fmla="*/ 1519468 w 4088738"/>
                <a:gd name="connsiteY126" fmla="*/ 832818 h 4076841"/>
                <a:gd name="connsiteX127" fmla="*/ 1529666 w 4088738"/>
                <a:gd name="connsiteY127" fmla="*/ 863411 h 4076841"/>
                <a:gd name="connsiteX128" fmla="*/ 1533065 w 4088738"/>
                <a:gd name="connsiteY128" fmla="*/ 873609 h 4076841"/>
                <a:gd name="connsiteX129" fmla="*/ 1539863 w 4088738"/>
                <a:gd name="connsiteY129" fmla="*/ 921199 h 4076841"/>
                <a:gd name="connsiteX130" fmla="*/ 1553460 w 4088738"/>
                <a:gd name="connsiteY130" fmla="*/ 941594 h 4076841"/>
                <a:gd name="connsiteX131" fmla="*/ 1570457 w 4088738"/>
                <a:gd name="connsiteY131" fmla="*/ 955191 h 4076841"/>
                <a:gd name="connsiteX132" fmla="*/ 1587453 w 4088738"/>
                <a:gd name="connsiteY132" fmla="*/ 985785 h 4076841"/>
                <a:gd name="connsiteX133" fmla="*/ 1594251 w 4088738"/>
                <a:gd name="connsiteY133" fmla="*/ 995982 h 4076841"/>
                <a:gd name="connsiteX134" fmla="*/ 1611248 w 4088738"/>
                <a:gd name="connsiteY134" fmla="*/ 1026576 h 4076841"/>
                <a:gd name="connsiteX135" fmla="*/ 1624845 w 4088738"/>
                <a:gd name="connsiteY135" fmla="*/ 1046971 h 4076841"/>
                <a:gd name="connsiteX136" fmla="*/ 1635042 w 4088738"/>
                <a:gd name="connsiteY136" fmla="*/ 1053770 h 4076841"/>
                <a:gd name="connsiteX137" fmla="*/ 1641841 w 4088738"/>
                <a:gd name="connsiteY137" fmla="*/ 1063967 h 4076841"/>
                <a:gd name="connsiteX138" fmla="*/ 1652039 w 4088738"/>
                <a:gd name="connsiteY138" fmla="*/ 1070766 h 4076841"/>
                <a:gd name="connsiteX139" fmla="*/ 1662237 w 4088738"/>
                <a:gd name="connsiteY139" fmla="*/ 1080964 h 4076841"/>
                <a:gd name="connsiteX140" fmla="*/ 1672434 w 4088738"/>
                <a:gd name="connsiteY140" fmla="*/ 1087762 h 4076841"/>
                <a:gd name="connsiteX141" fmla="*/ 1682632 w 4088738"/>
                <a:gd name="connsiteY141" fmla="*/ 1097960 h 4076841"/>
                <a:gd name="connsiteX142" fmla="*/ 1703028 w 4088738"/>
                <a:gd name="connsiteY142" fmla="*/ 1111557 h 4076841"/>
                <a:gd name="connsiteX143" fmla="*/ 1713225 w 4088738"/>
                <a:gd name="connsiteY143" fmla="*/ 1118356 h 4076841"/>
                <a:gd name="connsiteX144" fmla="*/ 1723423 w 4088738"/>
                <a:gd name="connsiteY144" fmla="*/ 1125154 h 4076841"/>
                <a:gd name="connsiteX145" fmla="*/ 1733621 w 4088738"/>
                <a:gd name="connsiteY145" fmla="*/ 1131953 h 4076841"/>
                <a:gd name="connsiteX146" fmla="*/ 1743819 w 4088738"/>
                <a:gd name="connsiteY146" fmla="*/ 1135352 h 4076841"/>
                <a:gd name="connsiteX147" fmla="*/ 1754016 w 4088738"/>
                <a:gd name="connsiteY147" fmla="*/ 1142150 h 4076841"/>
                <a:gd name="connsiteX148" fmla="*/ 1788009 w 4088738"/>
                <a:gd name="connsiteY148" fmla="*/ 1152348 h 4076841"/>
                <a:gd name="connsiteX149" fmla="*/ 1798207 w 4088738"/>
                <a:gd name="connsiteY149" fmla="*/ 1155747 h 4076841"/>
                <a:gd name="connsiteX150" fmla="*/ 1815203 w 4088738"/>
                <a:gd name="connsiteY150" fmla="*/ 1172744 h 4076841"/>
                <a:gd name="connsiteX151" fmla="*/ 1835599 w 4088738"/>
                <a:gd name="connsiteY151" fmla="*/ 1179542 h 4076841"/>
                <a:gd name="connsiteX152" fmla="*/ 1845796 w 4088738"/>
                <a:gd name="connsiteY152" fmla="*/ 1182941 h 4076841"/>
                <a:gd name="connsiteX153" fmla="*/ 1855994 w 4088738"/>
                <a:gd name="connsiteY153" fmla="*/ 1186341 h 4076841"/>
                <a:gd name="connsiteX154" fmla="*/ 1876390 w 4088738"/>
                <a:gd name="connsiteY154" fmla="*/ 1196539 h 4076841"/>
                <a:gd name="connsiteX155" fmla="*/ 1886587 w 4088738"/>
                <a:gd name="connsiteY155" fmla="*/ 1203337 h 4076841"/>
                <a:gd name="connsiteX156" fmla="*/ 1903584 w 4088738"/>
                <a:gd name="connsiteY156" fmla="*/ 1216934 h 4076841"/>
                <a:gd name="connsiteX157" fmla="*/ 1913782 w 4088738"/>
                <a:gd name="connsiteY157" fmla="*/ 1237330 h 4076841"/>
                <a:gd name="connsiteX158" fmla="*/ 1930778 w 4088738"/>
                <a:gd name="connsiteY158" fmla="*/ 1254326 h 4076841"/>
                <a:gd name="connsiteX159" fmla="*/ 1947774 w 4088738"/>
                <a:gd name="connsiteY159" fmla="*/ 1271322 h 4076841"/>
                <a:gd name="connsiteX160" fmla="*/ 1954573 w 4088738"/>
                <a:gd name="connsiteY160" fmla="*/ 1281520 h 4076841"/>
                <a:gd name="connsiteX161" fmla="*/ 1974968 w 4088738"/>
                <a:gd name="connsiteY161" fmla="*/ 1288318 h 4076841"/>
                <a:gd name="connsiteX162" fmla="*/ 1985166 w 4088738"/>
                <a:gd name="connsiteY162" fmla="*/ 1291718 h 4076841"/>
                <a:gd name="connsiteX163" fmla="*/ 2015759 w 4088738"/>
                <a:gd name="connsiteY163" fmla="*/ 1312113 h 4076841"/>
                <a:gd name="connsiteX164" fmla="*/ 2025957 w 4088738"/>
                <a:gd name="connsiteY164" fmla="*/ 1318912 h 4076841"/>
                <a:gd name="connsiteX165" fmla="*/ 2036155 w 4088738"/>
                <a:gd name="connsiteY165" fmla="*/ 1325710 h 4076841"/>
                <a:gd name="connsiteX166" fmla="*/ 2046353 w 4088738"/>
                <a:gd name="connsiteY166" fmla="*/ 1335908 h 4076841"/>
                <a:gd name="connsiteX167" fmla="*/ 2053151 w 4088738"/>
                <a:gd name="connsiteY167" fmla="*/ 1346106 h 4076841"/>
                <a:gd name="connsiteX168" fmla="*/ 2063349 w 4088738"/>
                <a:gd name="connsiteY168" fmla="*/ 1352904 h 4076841"/>
                <a:gd name="connsiteX169" fmla="*/ 2070147 w 4088738"/>
                <a:gd name="connsiteY169" fmla="*/ 1363102 h 4076841"/>
                <a:gd name="connsiteX170" fmla="*/ 2104140 w 4088738"/>
                <a:gd name="connsiteY170" fmla="*/ 1380098 h 4076841"/>
                <a:gd name="connsiteX171" fmla="*/ 2134733 w 4088738"/>
                <a:gd name="connsiteY171" fmla="*/ 1390296 h 4076841"/>
                <a:gd name="connsiteX172" fmla="*/ 2155129 w 4088738"/>
                <a:gd name="connsiteY172" fmla="*/ 1397095 h 4076841"/>
                <a:gd name="connsiteX173" fmla="*/ 2185722 w 4088738"/>
                <a:gd name="connsiteY173" fmla="*/ 1410692 h 4076841"/>
                <a:gd name="connsiteX174" fmla="*/ 2195920 w 4088738"/>
                <a:gd name="connsiteY174" fmla="*/ 1414091 h 4076841"/>
                <a:gd name="connsiteX175" fmla="*/ 2206118 w 4088738"/>
                <a:gd name="connsiteY175" fmla="*/ 1420889 h 4076841"/>
                <a:gd name="connsiteX176" fmla="*/ 2226513 w 4088738"/>
                <a:gd name="connsiteY176" fmla="*/ 1427688 h 4076841"/>
                <a:gd name="connsiteX177" fmla="*/ 2236711 w 4088738"/>
                <a:gd name="connsiteY177" fmla="*/ 1434486 h 4076841"/>
                <a:gd name="connsiteX178" fmla="*/ 2257106 w 4088738"/>
                <a:gd name="connsiteY178" fmla="*/ 1441285 h 4076841"/>
                <a:gd name="connsiteX179" fmla="*/ 2277502 w 4088738"/>
                <a:gd name="connsiteY179" fmla="*/ 1448083 h 4076841"/>
                <a:gd name="connsiteX180" fmla="*/ 2287700 w 4088738"/>
                <a:gd name="connsiteY180" fmla="*/ 1451483 h 4076841"/>
                <a:gd name="connsiteX181" fmla="*/ 2318293 w 4088738"/>
                <a:gd name="connsiteY181" fmla="*/ 1465080 h 4076841"/>
                <a:gd name="connsiteX182" fmla="*/ 2352286 w 4088738"/>
                <a:gd name="connsiteY182" fmla="*/ 1468479 h 4076841"/>
                <a:gd name="connsiteX183" fmla="*/ 2433868 w 4088738"/>
                <a:gd name="connsiteY183" fmla="*/ 1465080 h 4076841"/>
                <a:gd name="connsiteX184" fmla="*/ 2467860 w 4088738"/>
                <a:gd name="connsiteY184" fmla="*/ 1454882 h 4076841"/>
                <a:gd name="connsiteX185" fmla="*/ 2491655 w 4088738"/>
                <a:gd name="connsiteY185" fmla="*/ 1448083 h 4076841"/>
                <a:gd name="connsiteX186" fmla="*/ 2501853 w 4088738"/>
                <a:gd name="connsiteY186" fmla="*/ 1444684 h 4076841"/>
                <a:gd name="connsiteX187" fmla="*/ 2518849 w 4088738"/>
                <a:gd name="connsiteY187" fmla="*/ 1441285 h 4076841"/>
                <a:gd name="connsiteX188" fmla="*/ 2532446 w 4088738"/>
                <a:gd name="connsiteY188" fmla="*/ 1437886 h 4076841"/>
                <a:gd name="connsiteX189" fmla="*/ 2580036 w 4088738"/>
                <a:gd name="connsiteY189" fmla="*/ 1431087 h 4076841"/>
                <a:gd name="connsiteX190" fmla="*/ 2600431 w 4088738"/>
                <a:gd name="connsiteY190" fmla="*/ 1417490 h 4076841"/>
                <a:gd name="connsiteX191" fmla="*/ 2610629 w 4088738"/>
                <a:gd name="connsiteY191" fmla="*/ 1410692 h 4076841"/>
                <a:gd name="connsiteX192" fmla="*/ 2617428 w 4088738"/>
                <a:gd name="connsiteY192" fmla="*/ 1400494 h 4076841"/>
                <a:gd name="connsiteX193" fmla="*/ 2637823 w 4088738"/>
                <a:gd name="connsiteY193" fmla="*/ 1393695 h 4076841"/>
                <a:gd name="connsiteX194" fmla="*/ 2648021 w 4088738"/>
                <a:gd name="connsiteY194" fmla="*/ 1390296 h 4076841"/>
                <a:gd name="connsiteX195" fmla="*/ 2678614 w 4088738"/>
                <a:gd name="connsiteY195" fmla="*/ 1373300 h 4076841"/>
                <a:gd name="connsiteX196" fmla="*/ 2688812 w 4088738"/>
                <a:gd name="connsiteY196" fmla="*/ 1366501 h 4076841"/>
                <a:gd name="connsiteX197" fmla="*/ 2709208 w 4088738"/>
                <a:gd name="connsiteY197" fmla="*/ 1356304 h 4076841"/>
                <a:gd name="connsiteX198" fmla="*/ 2716006 w 4088738"/>
                <a:gd name="connsiteY198" fmla="*/ 1346106 h 4076841"/>
                <a:gd name="connsiteX199" fmla="*/ 2736402 w 4088738"/>
                <a:gd name="connsiteY199" fmla="*/ 1335908 h 4076841"/>
                <a:gd name="connsiteX200" fmla="*/ 2756797 w 4088738"/>
                <a:gd name="connsiteY200" fmla="*/ 1332509 h 4076841"/>
                <a:gd name="connsiteX201" fmla="*/ 2766995 w 4088738"/>
                <a:gd name="connsiteY201" fmla="*/ 1329110 h 4076841"/>
                <a:gd name="connsiteX202" fmla="*/ 2787390 w 4088738"/>
                <a:gd name="connsiteY202" fmla="*/ 1318912 h 4076841"/>
                <a:gd name="connsiteX203" fmla="*/ 2797588 w 4088738"/>
                <a:gd name="connsiteY203" fmla="*/ 1312113 h 4076841"/>
                <a:gd name="connsiteX204" fmla="*/ 2855376 w 4088738"/>
                <a:gd name="connsiteY204" fmla="*/ 1315512 h 4076841"/>
                <a:gd name="connsiteX205" fmla="*/ 2872372 w 4088738"/>
                <a:gd name="connsiteY205" fmla="*/ 1318912 h 4076841"/>
                <a:gd name="connsiteX206" fmla="*/ 2913163 w 4088738"/>
                <a:gd name="connsiteY206" fmla="*/ 1329110 h 4076841"/>
                <a:gd name="connsiteX207" fmla="*/ 2926760 w 4088738"/>
                <a:gd name="connsiteY207" fmla="*/ 1332509 h 4076841"/>
                <a:gd name="connsiteX208" fmla="*/ 2970950 w 4088738"/>
                <a:gd name="connsiteY208" fmla="*/ 1339307 h 4076841"/>
                <a:gd name="connsiteX209" fmla="*/ 2981148 w 4088738"/>
                <a:gd name="connsiteY209" fmla="*/ 1342707 h 4076841"/>
                <a:gd name="connsiteX210" fmla="*/ 3008342 w 4088738"/>
                <a:gd name="connsiteY210" fmla="*/ 1349505 h 4076841"/>
                <a:gd name="connsiteX211" fmla="*/ 3018540 w 4088738"/>
                <a:gd name="connsiteY211" fmla="*/ 1359703 h 4076841"/>
                <a:gd name="connsiteX212" fmla="*/ 3038935 w 4088738"/>
                <a:gd name="connsiteY212" fmla="*/ 1366501 h 4076841"/>
                <a:gd name="connsiteX213" fmla="*/ 3049133 w 4088738"/>
                <a:gd name="connsiteY213" fmla="*/ 1369901 h 4076841"/>
                <a:gd name="connsiteX214" fmla="*/ 3059331 w 4088738"/>
                <a:gd name="connsiteY214" fmla="*/ 1373300 h 4076841"/>
                <a:gd name="connsiteX215" fmla="*/ 3069529 w 4088738"/>
                <a:gd name="connsiteY215" fmla="*/ 1376699 h 4076841"/>
                <a:gd name="connsiteX216" fmla="*/ 3072928 w 4088738"/>
                <a:gd name="connsiteY216" fmla="*/ 1386897 h 4076841"/>
                <a:gd name="connsiteX217" fmla="*/ 3113719 w 4088738"/>
                <a:gd name="connsiteY217" fmla="*/ 1407292 h 4076841"/>
                <a:gd name="connsiteX218" fmla="*/ 3134115 w 4088738"/>
                <a:gd name="connsiteY218" fmla="*/ 1414091 h 4076841"/>
                <a:gd name="connsiteX219" fmla="*/ 3144312 w 4088738"/>
                <a:gd name="connsiteY219" fmla="*/ 1417490 h 4076841"/>
                <a:gd name="connsiteX220" fmla="*/ 3171506 w 4088738"/>
                <a:gd name="connsiteY220" fmla="*/ 1424289 h 4076841"/>
                <a:gd name="connsiteX221" fmla="*/ 3185103 w 4088738"/>
                <a:gd name="connsiteY221" fmla="*/ 1427688 h 4076841"/>
                <a:gd name="connsiteX222" fmla="*/ 3222495 w 4088738"/>
                <a:gd name="connsiteY222" fmla="*/ 1434486 h 4076841"/>
                <a:gd name="connsiteX223" fmla="*/ 3242891 w 4088738"/>
                <a:gd name="connsiteY223" fmla="*/ 1437886 h 4076841"/>
                <a:gd name="connsiteX224" fmla="*/ 3283682 w 4088738"/>
                <a:gd name="connsiteY224" fmla="*/ 1444684 h 4076841"/>
                <a:gd name="connsiteX225" fmla="*/ 3304077 w 4088738"/>
                <a:gd name="connsiteY225" fmla="*/ 1448083 h 4076841"/>
                <a:gd name="connsiteX226" fmla="*/ 3355066 w 4088738"/>
                <a:gd name="connsiteY226" fmla="*/ 1451483 h 4076841"/>
                <a:gd name="connsiteX227" fmla="*/ 3419652 w 4088738"/>
                <a:gd name="connsiteY227" fmla="*/ 1461681 h 4076841"/>
                <a:gd name="connsiteX228" fmla="*/ 3508033 w 4088738"/>
                <a:gd name="connsiteY228" fmla="*/ 1458281 h 4076841"/>
                <a:gd name="connsiteX229" fmla="*/ 3528428 w 4088738"/>
                <a:gd name="connsiteY229" fmla="*/ 1451483 h 4076841"/>
                <a:gd name="connsiteX230" fmla="*/ 3545425 w 4088738"/>
                <a:gd name="connsiteY230" fmla="*/ 1437886 h 4076841"/>
                <a:gd name="connsiteX231" fmla="*/ 3552223 w 4088738"/>
                <a:gd name="connsiteY231" fmla="*/ 1427688 h 4076841"/>
                <a:gd name="connsiteX232" fmla="*/ 3572619 w 4088738"/>
                <a:gd name="connsiteY232" fmla="*/ 1414091 h 4076841"/>
                <a:gd name="connsiteX233" fmla="*/ 3599813 w 4088738"/>
                <a:gd name="connsiteY233" fmla="*/ 1390296 h 4076841"/>
                <a:gd name="connsiteX234" fmla="*/ 3610011 w 4088738"/>
                <a:gd name="connsiteY234" fmla="*/ 1383498 h 4076841"/>
                <a:gd name="connsiteX235" fmla="*/ 3620208 w 4088738"/>
                <a:gd name="connsiteY235" fmla="*/ 1380098 h 4076841"/>
                <a:gd name="connsiteX236" fmla="*/ 3640604 w 4088738"/>
                <a:gd name="connsiteY236" fmla="*/ 1366501 h 4076841"/>
                <a:gd name="connsiteX237" fmla="*/ 3667798 w 4088738"/>
                <a:gd name="connsiteY237" fmla="*/ 1335908 h 4076841"/>
                <a:gd name="connsiteX238" fmla="*/ 3688193 w 4088738"/>
                <a:gd name="connsiteY238" fmla="*/ 1322311 h 4076841"/>
                <a:gd name="connsiteX239" fmla="*/ 3698391 w 4088738"/>
                <a:gd name="connsiteY239" fmla="*/ 1315512 h 4076841"/>
                <a:gd name="connsiteX240" fmla="*/ 3718787 w 4088738"/>
                <a:gd name="connsiteY240" fmla="*/ 1298516 h 4076841"/>
                <a:gd name="connsiteX241" fmla="*/ 3732384 w 4088738"/>
                <a:gd name="connsiteY241" fmla="*/ 1278121 h 4076841"/>
                <a:gd name="connsiteX242" fmla="*/ 3739182 w 4088738"/>
                <a:gd name="connsiteY242" fmla="*/ 1267923 h 4076841"/>
                <a:gd name="connsiteX243" fmla="*/ 3749380 w 4088738"/>
                <a:gd name="connsiteY243" fmla="*/ 1257725 h 4076841"/>
                <a:gd name="connsiteX244" fmla="*/ 3756179 w 4088738"/>
                <a:gd name="connsiteY244" fmla="*/ 1247527 h 4076841"/>
                <a:gd name="connsiteX245" fmla="*/ 3766376 w 4088738"/>
                <a:gd name="connsiteY245" fmla="*/ 1240729 h 4076841"/>
                <a:gd name="connsiteX246" fmla="*/ 3796969 w 4088738"/>
                <a:gd name="connsiteY246" fmla="*/ 1220333 h 4076841"/>
                <a:gd name="connsiteX247" fmla="*/ 3800368 w 4088738"/>
                <a:gd name="connsiteY247" fmla="*/ 3664398 h 4076841"/>
                <a:gd name="connsiteX248" fmla="*/ 2066749 w 4088738"/>
                <a:gd name="connsiteY248" fmla="*/ 3694992 h 4076841"/>
                <a:gd name="connsiteX0" fmla="*/ 0 w 4088738"/>
                <a:gd name="connsiteY0" fmla="*/ 1407292 h 4076841"/>
                <a:gd name="connsiteX1" fmla="*/ 27194 w 4088738"/>
                <a:gd name="connsiteY1" fmla="*/ 1400494 h 4076841"/>
                <a:gd name="connsiteX2" fmla="*/ 33993 w 4088738"/>
                <a:gd name="connsiteY2" fmla="*/ 1390296 h 4076841"/>
                <a:gd name="connsiteX3" fmla="*/ 50989 w 4088738"/>
                <a:gd name="connsiteY3" fmla="*/ 1359703 h 4076841"/>
                <a:gd name="connsiteX4" fmla="*/ 71385 w 4088738"/>
                <a:gd name="connsiteY4" fmla="*/ 1346106 h 4076841"/>
                <a:gd name="connsiteX5" fmla="*/ 101978 w 4088738"/>
                <a:gd name="connsiteY5" fmla="*/ 1335908 h 4076841"/>
                <a:gd name="connsiteX6" fmla="*/ 112176 w 4088738"/>
                <a:gd name="connsiteY6" fmla="*/ 1332509 h 4076841"/>
                <a:gd name="connsiteX7" fmla="*/ 125773 w 4088738"/>
                <a:gd name="connsiteY7" fmla="*/ 1329110 h 4076841"/>
                <a:gd name="connsiteX8" fmla="*/ 139370 w 4088738"/>
                <a:gd name="connsiteY8" fmla="*/ 1308714 h 4076841"/>
                <a:gd name="connsiteX9" fmla="*/ 159765 w 4088738"/>
                <a:gd name="connsiteY9" fmla="*/ 1295117 h 4076841"/>
                <a:gd name="connsiteX10" fmla="*/ 200556 w 4088738"/>
                <a:gd name="connsiteY10" fmla="*/ 1281520 h 4076841"/>
                <a:gd name="connsiteX11" fmla="*/ 231150 w 4088738"/>
                <a:gd name="connsiteY11" fmla="*/ 1271322 h 4076841"/>
                <a:gd name="connsiteX12" fmla="*/ 241347 w 4088738"/>
                <a:gd name="connsiteY12" fmla="*/ 1267923 h 4076841"/>
                <a:gd name="connsiteX13" fmla="*/ 251545 w 4088738"/>
                <a:gd name="connsiteY13" fmla="*/ 1261124 h 4076841"/>
                <a:gd name="connsiteX14" fmla="*/ 265142 w 4088738"/>
                <a:gd name="connsiteY14" fmla="*/ 1240729 h 4076841"/>
                <a:gd name="connsiteX15" fmla="*/ 275340 w 4088738"/>
                <a:gd name="connsiteY15" fmla="*/ 1233930 h 4076841"/>
                <a:gd name="connsiteX16" fmla="*/ 285538 w 4088738"/>
                <a:gd name="connsiteY16" fmla="*/ 1223733 h 4076841"/>
                <a:gd name="connsiteX17" fmla="*/ 295735 w 4088738"/>
                <a:gd name="connsiteY17" fmla="*/ 1220333 h 4076841"/>
                <a:gd name="connsiteX18" fmla="*/ 305933 w 4088738"/>
                <a:gd name="connsiteY18" fmla="*/ 1213535 h 4076841"/>
                <a:gd name="connsiteX19" fmla="*/ 336527 w 4088738"/>
                <a:gd name="connsiteY19" fmla="*/ 1199938 h 4076841"/>
                <a:gd name="connsiteX20" fmla="*/ 339926 w 4088738"/>
                <a:gd name="connsiteY20" fmla="*/ 1189740 h 4076841"/>
                <a:gd name="connsiteX21" fmla="*/ 360321 w 4088738"/>
                <a:gd name="connsiteY21" fmla="*/ 1176143 h 4076841"/>
                <a:gd name="connsiteX22" fmla="*/ 367120 w 4088738"/>
                <a:gd name="connsiteY22" fmla="*/ 1165945 h 4076841"/>
                <a:gd name="connsiteX23" fmla="*/ 384116 w 4088738"/>
                <a:gd name="connsiteY23" fmla="*/ 1145550 h 4076841"/>
                <a:gd name="connsiteX24" fmla="*/ 390915 w 4088738"/>
                <a:gd name="connsiteY24" fmla="*/ 1125154 h 4076841"/>
                <a:gd name="connsiteX25" fmla="*/ 394314 w 4088738"/>
                <a:gd name="connsiteY25" fmla="*/ 1114956 h 4076841"/>
                <a:gd name="connsiteX26" fmla="*/ 404512 w 4088738"/>
                <a:gd name="connsiteY26" fmla="*/ 1108158 h 4076841"/>
                <a:gd name="connsiteX27" fmla="*/ 418109 w 4088738"/>
                <a:gd name="connsiteY27" fmla="*/ 1087762 h 4076841"/>
                <a:gd name="connsiteX28" fmla="*/ 424907 w 4088738"/>
                <a:gd name="connsiteY28" fmla="*/ 1077565 h 4076841"/>
                <a:gd name="connsiteX29" fmla="*/ 431706 w 4088738"/>
                <a:gd name="connsiteY29" fmla="*/ 1057169 h 4076841"/>
                <a:gd name="connsiteX30" fmla="*/ 448702 w 4088738"/>
                <a:gd name="connsiteY30" fmla="*/ 1036773 h 4076841"/>
                <a:gd name="connsiteX31" fmla="*/ 458900 w 4088738"/>
                <a:gd name="connsiteY31" fmla="*/ 1029975 h 4076841"/>
                <a:gd name="connsiteX32" fmla="*/ 479295 w 4088738"/>
                <a:gd name="connsiteY32" fmla="*/ 1012979 h 4076841"/>
                <a:gd name="connsiteX33" fmla="*/ 492892 w 4088738"/>
                <a:gd name="connsiteY33" fmla="*/ 992583 h 4076841"/>
                <a:gd name="connsiteX34" fmla="*/ 499691 w 4088738"/>
                <a:gd name="connsiteY34" fmla="*/ 982385 h 4076841"/>
                <a:gd name="connsiteX35" fmla="*/ 509889 w 4088738"/>
                <a:gd name="connsiteY35" fmla="*/ 975587 h 4076841"/>
                <a:gd name="connsiteX36" fmla="*/ 516687 w 4088738"/>
                <a:gd name="connsiteY36" fmla="*/ 965389 h 4076841"/>
                <a:gd name="connsiteX37" fmla="*/ 537083 w 4088738"/>
                <a:gd name="connsiteY37" fmla="*/ 948393 h 4076841"/>
                <a:gd name="connsiteX38" fmla="*/ 550680 w 4088738"/>
                <a:gd name="connsiteY38" fmla="*/ 927997 h 4076841"/>
                <a:gd name="connsiteX39" fmla="*/ 564277 w 4088738"/>
                <a:gd name="connsiteY39" fmla="*/ 897404 h 4076841"/>
                <a:gd name="connsiteX40" fmla="*/ 577874 w 4088738"/>
                <a:gd name="connsiteY40" fmla="*/ 880408 h 4076841"/>
                <a:gd name="connsiteX41" fmla="*/ 584672 w 4088738"/>
                <a:gd name="connsiteY41" fmla="*/ 870210 h 4076841"/>
                <a:gd name="connsiteX42" fmla="*/ 594870 w 4088738"/>
                <a:gd name="connsiteY42" fmla="*/ 860012 h 4076841"/>
                <a:gd name="connsiteX43" fmla="*/ 605068 w 4088738"/>
                <a:gd name="connsiteY43" fmla="*/ 846415 h 4076841"/>
                <a:gd name="connsiteX44" fmla="*/ 625463 w 4088738"/>
                <a:gd name="connsiteY44" fmla="*/ 829419 h 4076841"/>
                <a:gd name="connsiteX45" fmla="*/ 656057 w 4088738"/>
                <a:gd name="connsiteY45" fmla="*/ 805624 h 4076841"/>
                <a:gd name="connsiteX46" fmla="*/ 666254 w 4088738"/>
                <a:gd name="connsiteY46" fmla="*/ 798825 h 4076841"/>
                <a:gd name="connsiteX47" fmla="*/ 676452 w 4088738"/>
                <a:gd name="connsiteY47" fmla="*/ 795426 h 4076841"/>
                <a:gd name="connsiteX48" fmla="*/ 696848 w 4088738"/>
                <a:gd name="connsiteY48" fmla="*/ 781829 h 4076841"/>
                <a:gd name="connsiteX49" fmla="*/ 717243 w 4088738"/>
                <a:gd name="connsiteY49" fmla="*/ 775031 h 4076841"/>
                <a:gd name="connsiteX50" fmla="*/ 737639 w 4088738"/>
                <a:gd name="connsiteY50" fmla="*/ 758034 h 4076841"/>
                <a:gd name="connsiteX51" fmla="*/ 744437 w 4088738"/>
                <a:gd name="connsiteY51" fmla="*/ 747837 h 4076841"/>
                <a:gd name="connsiteX52" fmla="*/ 764833 w 4088738"/>
                <a:gd name="connsiteY52" fmla="*/ 727441 h 4076841"/>
                <a:gd name="connsiteX53" fmla="*/ 768232 w 4088738"/>
                <a:gd name="connsiteY53" fmla="*/ 717243 h 4076841"/>
                <a:gd name="connsiteX54" fmla="*/ 775031 w 4088738"/>
                <a:gd name="connsiteY54" fmla="*/ 707046 h 4076841"/>
                <a:gd name="connsiteX55" fmla="*/ 771631 w 4088738"/>
                <a:gd name="connsiteY55" fmla="*/ 696848 h 4076841"/>
                <a:gd name="connsiteX56" fmla="*/ 781829 w 4088738"/>
                <a:gd name="connsiteY56" fmla="*/ 693449 h 4076841"/>
                <a:gd name="connsiteX57" fmla="*/ 785228 w 4088738"/>
                <a:gd name="connsiteY57" fmla="*/ 683251 h 4076841"/>
                <a:gd name="connsiteX58" fmla="*/ 792027 w 4088738"/>
                <a:gd name="connsiteY58" fmla="*/ 673053 h 4076841"/>
                <a:gd name="connsiteX59" fmla="*/ 802225 w 4088738"/>
                <a:gd name="connsiteY59" fmla="*/ 642460 h 4076841"/>
                <a:gd name="connsiteX60" fmla="*/ 812422 w 4088738"/>
                <a:gd name="connsiteY60" fmla="*/ 622064 h 4076841"/>
                <a:gd name="connsiteX61" fmla="*/ 832818 w 4088738"/>
                <a:gd name="connsiteY61" fmla="*/ 601669 h 4076841"/>
                <a:gd name="connsiteX62" fmla="*/ 843016 w 4088738"/>
                <a:gd name="connsiteY62" fmla="*/ 591471 h 4076841"/>
                <a:gd name="connsiteX63" fmla="*/ 853214 w 4088738"/>
                <a:gd name="connsiteY63" fmla="*/ 581273 h 4076841"/>
                <a:gd name="connsiteX64" fmla="*/ 873609 w 4088738"/>
                <a:gd name="connsiteY64" fmla="*/ 567676 h 4076841"/>
                <a:gd name="connsiteX65" fmla="*/ 890605 w 4088738"/>
                <a:gd name="connsiteY65" fmla="*/ 554079 h 4076841"/>
                <a:gd name="connsiteX66" fmla="*/ 897404 w 4088738"/>
                <a:gd name="connsiteY66" fmla="*/ 543881 h 4076841"/>
                <a:gd name="connsiteX67" fmla="*/ 907602 w 4088738"/>
                <a:gd name="connsiteY67" fmla="*/ 537083 h 4076841"/>
                <a:gd name="connsiteX68" fmla="*/ 921199 w 4088738"/>
                <a:gd name="connsiteY68" fmla="*/ 516687 h 4076841"/>
                <a:gd name="connsiteX69" fmla="*/ 927997 w 4088738"/>
                <a:gd name="connsiteY69" fmla="*/ 506489 h 4076841"/>
                <a:gd name="connsiteX70" fmla="*/ 938195 w 4088738"/>
                <a:gd name="connsiteY70" fmla="*/ 499691 h 4076841"/>
                <a:gd name="connsiteX71" fmla="*/ 941594 w 4088738"/>
                <a:gd name="connsiteY71" fmla="*/ 489493 h 4076841"/>
                <a:gd name="connsiteX72" fmla="*/ 955191 w 4088738"/>
                <a:gd name="connsiteY72" fmla="*/ 469098 h 4076841"/>
                <a:gd name="connsiteX73" fmla="*/ 965389 w 4088738"/>
                <a:gd name="connsiteY73" fmla="*/ 448702 h 4076841"/>
                <a:gd name="connsiteX74" fmla="*/ 975587 w 4088738"/>
                <a:gd name="connsiteY74" fmla="*/ 428307 h 4076841"/>
                <a:gd name="connsiteX75" fmla="*/ 985785 w 4088738"/>
                <a:gd name="connsiteY75" fmla="*/ 407911 h 4076841"/>
                <a:gd name="connsiteX76" fmla="*/ 992583 w 4088738"/>
                <a:gd name="connsiteY76" fmla="*/ 387515 h 4076841"/>
                <a:gd name="connsiteX77" fmla="*/ 999382 w 4088738"/>
                <a:gd name="connsiteY77" fmla="*/ 367120 h 4076841"/>
                <a:gd name="connsiteX78" fmla="*/ 1002781 w 4088738"/>
                <a:gd name="connsiteY78" fmla="*/ 356922 h 4076841"/>
                <a:gd name="connsiteX79" fmla="*/ 1006180 w 4088738"/>
                <a:gd name="connsiteY79" fmla="*/ 346724 h 4076841"/>
                <a:gd name="connsiteX80" fmla="*/ 1016378 w 4088738"/>
                <a:gd name="connsiteY80" fmla="*/ 295736 h 4076841"/>
                <a:gd name="connsiteX81" fmla="*/ 1023176 w 4088738"/>
                <a:gd name="connsiteY81" fmla="*/ 197157 h 4076841"/>
                <a:gd name="connsiteX82" fmla="*/ 1026576 w 4088738"/>
                <a:gd name="connsiteY82" fmla="*/ 186959 h 4076841"/>
                <a:gd name="connsiteX83" fmla="*/ 1033374 w 4088738"/>
                <a:gd name="connsiteY83" fmla="*/ 176762 h 4076841"/>
                <a:gd name="connsiteX84" fmla="*/ 1040173 w 4088738"/>
                <a:gd name="connsiteY84" fmla="*/ 156366 h 4076841"/>
                <a:gd name="connsiteX85" fmla="*/ 1046971 w 4088738"/>
                <a:gd name="connsiteY85" fmla="*/ 129172 h 4076841"/>
                <a:gd name="connsiteX86" fmla="*/ 1053770 w 4088738"/>
                <a:gd name="connsiteY86" fmla="*/ 108776 h 4076841"/>
                <a:gd name="connsiteX87" fmla="*/ 1067367 w 4088738"/>
                <a:gd name="connsiteY87" fmla="*/ 88381 h 4076841"/>
                <a:gd name="connsiteX88" fmla="*/ 1080964 w 4088738"/>
                <a:gd name="connsiteY88" fmla="*/ 67985 h 4076841"/>
                <a:gd name="connsiteX89" fmla="*/ 1091161 w 4088738"/>
                <a:gd name="connsiteY89" fmla="*/ 61187 h 4076841"/>
                <a:gd name="connsiteX90" fmla="*/ 1108158 w 4088738"/>
                <a:gd name="connsiteY90" fmla="*/ 44191 h 4076841"/>
                <a:gd name="connsiteX91" fmla="*/ 1128553 w 4088738"/>
                <a:gd name="connsiteY91" fmla="*/ 23795 h 4076841"/>
                <a:gd name="connsiteX92" fmla="*/ 1148949 w 4088738"/>
                <a:gd name="connsiteY92" fmla="*/ 10198 h 4076841"/>
                <a:gd name="connsiteX93" fmla="*/ 1182941 w 4088738"/>
                <a:gd name="connsiteY93" fmla="*/ 0 h 4076841"/>
                <a:gd name="connsiteX94" fmla="*/ 1210135 w 4088738"/>
                <a:gd name="connsiteY94" fmla="*/ 3399 h 4076841"/>
                <a:gd name="connsiteX95" fmla="*/ 1237329 w 4088738"/>
                <a:gd name="connsiteY95" fmla="*/ 10198 h 4076841"/>
                <a:gd name="connsiteX96" fmla="*/ 1257725 w 4088738"/>
                <a:gd name="connsiteY96" fmla="*/ 13597 h 4076841"/>
                <a:gd name="connsiteX97" fmla="*/ 1315512 w 4088738"/>
                <a:gd name="connsiteY97" fmla="*/ 6799 h 4076841"/>
                <a:gd name="connsiteX98" fmla="*/ 1349505 w 4088738"/>
                <a:gd name="connsiteY98" fmla="*/ 10198 h 4076841"/>
                <a:gd name="connsiteX99" fmla="*/ 1380098 w 4088738"/>
                <a:gd name="connsiteY99" fmla="*/ 27194 h 4076841"/>
                <a:gd name="connsiteX100" fmla="*/ 1390296 w 4088738"/>
                <a:gd name="connsiteY100" fmla="*/ 33993 h 4076841"/>
                <a:gd name="connsiteX101" fmla="*/ 1397095 w 4088738"/>
                <a:gd name="connsiteY101" fmla="*/ 44191 h 4076841"/>
                <a:gd name="connsiteX102" fmla="*/ 1414091 w 4088738"/>
                <a:gd name="connsiteY102" fmla="*/ 61187 h 4076841"/>
                <a:gd name="connsiteX103" fmla="*/ 1424289 w 4088738"/>
                <a:gd name="connsiteY103" fmla="*/ 81582 h 4076841"/>
                <a:gd name="connsiteX104" fmla="*/ 1427688 w 4088738"/>
                <a:gd name="connsiteY104" fmla="*/ 91780 h 4076841"/>
                <a:gd name="connsiteX105" fmla="*/ 1434486 w 4088738"/>
                <a:gd name="connsiteY105" fmla="*/ 101978 h 4076841"/>
                <a:gd name="connsiteX106" fmla="*/ 1441285 w 4088738"/>
                <a:gd name="connsiteY106" fmla="*/ 122373 h 4076841"/>
                <a:gd name="connsiteX107" fmla="*/ 1444684 w 4088738"/>
                <a:gd name="connsiteY107" fmla="*/ 132571 h 4076841"/>
                <a:gd name="connsiteX108" fmla="*/ 1441285 w 4088738"/>
                <a:gd name="connsiteY108" fmla="*/ 146168 h 4076841"/>
                <a:gd name="connsiteX109" fmla="*/ 1448083 w 4088738"/>
                <a:gd name="connsiteY109" fmla="*/ 193758 h 4076841"/>
                <a:gd name="connsiteX110" fmla="*/ 1454882 w 4088738"/>
                <a:gd name="connsiteY110" fmla="*/ 214153 h 4076841"/>
                <a:gd name="connsiteX111" fmla="*/ 1458281 w 4088738"/>
                <a:gd name="connsiteY111" fmla="*/ 227750 h 4076841"/>
                <a:gd name="connsiteX112" fmla="*/ 1461680 w 4088738"/>
                <a:gd name="connsiteY112" fmla="*/ 237948 h 4076841"/>
                <a:gd name="connsiteX113" fmla="*/ 1465080 w 4088738"/>
                <a:gd name="connsiteY113" fmla="*/ 258344 h 4076841"/>
                <a:gd name="connsiteX114" fmla="*/ 1471878 w 4088738"/>
                <a:gd name="connsiteY114" fmla="*/ 295736 h 4076841"/>
                <a:gd name="connsiteX115" fmla="*/ 1468479 w 4088738"/>
                <a:gd name="connsiteY115" fmla="*/ 401112 h 4076841"/>
                <a:gd name="connsiteX116" fmla="*/ 1465080 w 4088738"/>
                <a:gd name="connsiteY116" fmla="*/ 428307 h 4076841"/>
                <a:gd name="connsiteX117" fmla="*/ 1468479 w 4088738"/>
                <a:gd name="connsiteY117" fmla="*/ 489493 h 4076841"/>
                <a:gd name="connsiteX118" fmla="*/ 1468479 w 4088738"/>
                <a:gd name="connsiteY118" fmla="*/ 611866 h 4076841"/>
                <a:gd name="connsiteX119" fmla="*/ 1475277 w 4088738"/>
                <a:gd name="connsiteY119" fmla="*/ 642460 h 4076841"/>
                <a:gd name="connsiteX120" fmla="*/ 1482076 w 4088738"/>
                <a:gd name="connsiteY120" fmla="*/ 676452 h 4076841"/>
                <a:gd name="connsiteX121" fmla="*/ 1485475 w 4088738"/>
                <a:gd name="connsiteY121" fmla="*/ 696848 h 4076841"/>
                <a:gd name="connsiteX122" fmla="*/ 1495673 w 4088738"/>
                <a:gd name="connsiteY122" fmla="*/ 747837 h 4076841"/>
                <a:gd name="connsiteX123" fmla="*/ 1502471 w 4088738"/>
                <a:gd name="connsiteY123" fmla="*/ 771631 h 4076841"/>
                <a:gd name="connsiteX124" fmla="*/ 1505871 w 4088738"/>
                <a:gd name="connsiteY124" fmla="*/ 792027 h 4076841"/>
                <a:gd name="connsiteX125" fmla="*/ 1512669 w 4088738"/>
                <a:gd name="connsiteY125" fmla="*/ 812423 h 4076841"/>
                <a:gd name="connsiteX126" fmla="*/ 1519468 w 4088738"/>
                <a:gd name="connsiteY126" fmla="*/ 832818 h 4076841"/>
                <a:gd name="connsiteX127" fmla="*/ 1529666 w 4088738"/>
                <a:gd name="connsiteY127" fmla="*/ 863411 h 4076841"/>
                <a:gd name="connsiteX128" fmla="*/ 1533065 w 4088738"/>
                <a:gd name="connsiteY128" fmla="*/ 873609 h 4076841"/>
                <a:gd name="connsiteX129" fmla="*/ 1539863 w 4088738"/>
                <a:gd name="connsiteY129" fmla="*/ 921199 h 4076841"/>
                <a:gd name="connsiteX130" fmla="*/ 1553460 w 4088738"/>
                <a:gd name="connsiteY130" fmla="*/ 941594 h 4076841"/>
                <a:gd name="connsiteX131" fmla="*/ 1570457 w 4088738"/>
                <a:gd name="connsiteY131" fmla="*/ 955191 h 4076841"/>
                <a:gd name="connsiteX132" fmla="*/ 1587453 w 4088738"/>
                <a:gd name="connsiteY132" fmla="*/ 985785 h 4076841"/>
                <a:gd name="connsiteX133" fmla="*/ 1594251 w 4088738"/>
                <a:gd name="connsiteY133" fmla="*/ 995982 h 4076841"/>
                <a:gd name="connsiteX134" fmla="*/ 1611248 w 4088738"/>
                <a:gd name="connsiteY134" fmla="*/ 1026576 h 4076841"/>
                <a:gd name="connsiteX135" fmla="*/ 1624845 w 4088738"/>
                <a:gd name="connsiteY135" fmla="*/ 1046971 h 4076841"/>
                <a:gd name="connsiteX136" fmla="*/ 1635042 w 4088738"/>
                <a:gd name="connsiteY136" fmla="*/ 1053770 h 4076841"/>
                <a:gd name="connsiteX137" fmla="*/ 1641841 w 4088738"/>
                <a:gd name="connsiteY137" fmla="*/ 1063967 h 4076841"/>
                <a:gd name="connsiteX138" fmla="*/ 1652039 w 4088738"/>
                <a:gd name="connsiteY138" fmla="*/ 1070766 h 4076841"/>
                <a:gd name="connsiteX139" fmla="*/ 1662237 w 4088738"/>
                <a:gd name="connsiteY139" fmla="*/ 1080964 h 4076841"/>
                <a:gd name="connsiteX140" fmla="*/ 1672434 w 4088738"/>
                <a:gd name="connsiteY140" fmla="*/ 1087762 h 4076841"/>
                <a:gd name="connsiteX141" fmla="*/ 1682632 w 4088738"/>
                <a:gd name="connsiteY141" fmla="*/ 1097960 h 4076841"/>
                <a:gd name="connsiteX142" fmla="*/ 1703028 w 4088738"/>
                <a:gd name="connsiteY142" fmla="*/ 1111557 h 4076841"/>
                <a:gd name="connsiteX143" fmla="*/ 1713225 w 4088738"/>
                <a:gd name="connsiteY143" fmla="*/ 1118356 h 4076841"/>
                <a:gd name="connsiteX144" fmla="*/ 1723423 w 4088738"/>
                <a:gd name="connsiteY144" fmla="*/ 1125154 h 4076841"/>
                <a:gd name="connsiteX145" fmla="*/ 1733621 w 4088738"/>
                <a:gd name="connsiteY145" fmla="*/ 1131953 h 4076841"/>
                <a:gd name="connsiteX146" fmla="*/ 1743819 w 4088738"/>
                <a:gd name="connsiteY146" fmla="*/ 1135352 h 4076841"/>
                <a:gd name="connsiteX147" fmla="*/ 1754016 w 4088738"/>
                <a:gd name="connsiteY147" fmla="*/ 1142150 h 4076841"/>
                <a:gd name="connsiteX148" fmla="*/ 1788009 w 4088738"/>
                <a:gd name="connsiteY148" fmla="*/ 1152348 h 4076841"/>
                <a:gd name="connsiteX149" fmla="*/ 1798207 w 4088738"/>
                <a:gd name="connsiteY149" fmla="*/ 1155747 h 4076841"/>
                <a:gd name="connsiteX150" fmla="*/ 1815203 w 4088738"/>
                <a:gd name="connsiteY150" fmla="*/ 1172744 h 4076841"/>
                <a:gd name="connsiteX151" fmla="*/ 1835599 w 4088738"/>
                <a:gd name="connsiteY151" fmla="*/ 1179542 h 4076841"/>
                <a:gd name="connsiteX152" fmla="*/ 1845796 w 4088738"/>
                <a:gd name="connsiteY152" fmla="*/ 1182941 h 4076841"/>
                <a:gd name="connsiteX153" fmla="*/ 1855994 w 4088738"/>
                <a:gd name="connsiteY153" fmla="*/ 1186341 h 4076841"/>
                <a:gd name="connsiteX154" fmla="*/ 1876390 w 4088738"/>
                <a:gd name="connsiteY154" fmla="*/ 1196539 h 4076841"/>
                <a:gd name="connsiteX155" fmla="*/ 1886587 w 4088738"/>
                <a:gd name="connsiteY155" fmla="*/ 1203337 h 4076841"/>
                <a:gd name="connsiteX156" fmla="*/ 1903584 w 4088738"/>
                <a:gd name="connsiteY156" fmla="*/ 1216934 h 4076841"/>
                <a:gd name="connsiteX157" fmla="*/ 1913782 w 4088738"/>
                <a:gd name="connsiteY157" fmla="*/ 1237330 h 4076841"/>
                <a:gd name="connsiteX158" fmla="*/ 1930778 w 4088738"/>
                <a:gd name="connsiteY158" fmla="*/ 1254326 h 4076841"/>
                <a:gd name="connsiteX159" fmla="*/ 1947774 w 4088738"/>
                <a:gd name="connsiteY159" fmla="*/ 1271322 h 4076841"/>
                <a:gd name="connsiteX160" fmla="*/ 1954573 w 4088738"/>
                <a:gd name="connsiteY160" fmla="*/ 1281520 h 4076841"/>
                <a:gd name="connsiteX161" fmla="*/ 1974968 w 4088738"/>
                <a:gd name="connsiteY161" fmla="*/ 1288318 h 4076841"/>
                <a:gd name="connsiteX162" fmla="*/ 1985166 w 4088738"/>
                <a:gd name="connsiteY162" fmla="*/ 1291718 h 4076841"/>
                <a:gd name="connsiteX163" fmla="*/ 2015759 w 4088738"/>
                <a:gd name="connsiteY163" fmla="*/ 1312113 h 4076841"/>
                <a:gd name="connsiteX164" fmla="*/ 2025957 w 4088738"/>
                <a:gd name="connsiteY164" fmla="*/ 1318912 h 4076841"/>
                <a:gd name="connsiteX165" fmla="*/ 2036155 w 4088738"/>
                <a:gd name="connsiteY165" fmla="*/ 1325710 h 4076841"/>
                <a:gd name="connsiteX166" fmla="*/ 2046353 w 4088738"/>
                <a:gd name="connsiteY166" fmla="*/ 1335908 h 4076841"/>
                <a:gd name="connsiteX167" fmla="*/ 2053151 w 4088738"/>
                <a:gd name="connsiteY167" fmla="*/ 1346106 h 4076841"/>
                <a:gd name="connsiteX168" fmla="*/ 2063349 w 4088738"/>
                <a:gd name="connsiteY168" fmla="*/ 1352904 h 4076841"/>
                <a:gd name="connsiteX169" fmla="*/ 2070147 w 4088738"/>
                <a:gd name="connsiteY169" fmla="*/ 1363102 h 4076841"/>
                <a:gd name="connsiteX170" fmla="*/ 2104140 w 4088738"/>
                <a:gd name="connsiteY170" fmla="*/ 1380098 h 4076841"/>
                <a:gd name="connsiteX171" fmla="*/ 2134733 w 4088738"/>
                <a:gd name="connsiteY171" fmla="*/ 1390296 h 4076841"/>
                <a:gd name="connsiteX172" fmla="*/ 2155129 w 4088738"/>
                <a:gd name="connsiteY172" fmla="*/ 1397095 h 4076841"/>
                <a:gd name="connsiteX173" fmla="*/ 2185722 w 4088738"/>
                <a:gd name="connsiteY173" fmla="*/ 1410692 h 4076841"/>
                <a:gd name="connsiteX174" fmla="*/ 2195920 w 4088738"/>
                <a:gd name="connsiteY174" fmla="*/ 1414091 h 4076841"/>
                <a:gd name="connsiteX175" fmla="*/ 2206118 w 4088738"/>
                <a:gd name="connsiteY175" fmla="*/ 1420889 h 4076841"/>
                <a:gd name="connsiteX176" fmla="*/ 2226513 w 4088738"/>
                <a:gd name="connsiteY176" fmla="*/ 1427688 h 4076841"/>
                <a:gd name="connsiteX177" fmla="*/ 2236711 w 4088738"/>
                <a:gd name="connsiteY177" fmla="*/ 1434486 h 4076841"/>
                <a:gd name="connsiteX178" fmla="*/ 2257106 w 4088738"/>
                <a:gd name="connsiteY178" fmla="*/ 1441285 h 4076841"/>
                <a:gd name="connsiteX179" fmla="*/ 2277502 w 4088738"/>
                <a:gd name="connsiteY179" fmla="*/ 1448083 h 4076841"/>
                <a:gd name="connsiteX180" fmla="*/ 2287700 w 4088738"/>
                <a:gd name="connsiteY180" fmla="*/ 1451483 h 4076841"/>
                <a:gd name="connsiteX181" fmla="*/ 2318293 w 4088738"/>
                <a:gd name="connsiteY181" fmla="*/ 1465080 h 4076841"/>
                <a:gd name="connsiteX182" fmla="*/ 2352286 w 4088738"/>
                <a:gd name="connsiteY182" fmla="*/ 1468479 h 4076841"/>
                <a:gd name="connsiteX183" fmla="*/ 2433868 w 4088738"/>
                <a:gd name="connsiteY183" fmla="*/ 1465080 h 4076841"/>
                <a:gd name="connsiteX184" fmla="*/ 2467860 w 4088738"/>
                <a:gd name="connsiteY184" fmla="*/ 1454882 h 4076841"/>
                <a:gd name="connsiteX185" fmla="*/ 2491655 w 4088738"/>
                <a:gd name="connsiteY185" fmla="*/ 1448083 h 4076841"/>
                <a:gd name="connsiteX186" fmla="*/ 2501853 w 4088738"/>
                <a:gd name="connsiteY186" fmla="*/ 1444684 h 4076841"/>
                <a:gd name="connsiteX187" fmla="*/ 2518849 w 4088738"/>
                <a:gd name="connsiteY187" fmla="*/ 1441285 h 4076841"/>
                <a:gd name="connsiteX188" fmla="*/ 2532446 w 4088738"/>
                <a:gd name="connsiteY188" fmla="*/ 1437886 h 4076841"/>
                <a:gd name="connsiteX189" fmla="*/ 2580036 w 4088738"/>
                <a:gd name="connsiteY189" fmla="*/ 1431087 h 4076841"/>
                <a:gd name="connsiteX190" fmla="*/ 2600431 w 4088738"/>
                <a:gd name="connsiteY190" fmla="*/ 1417490 h 4076841"/>
                <a:gd name="connsiteX191" fmla="*/ 2610629 w 4088738"/>
                <a:gd name="connsiteY191" fmla="*/ 1410692 h 4076841"/>
                <a:gd name="connsiteX192" fmla="*/ 2617428 w 4088738"/>
                <a:gd name="connsiteY192" fmla="*/ 1400494 h 4076841"/>
                <a:gd name="connsiteX193" fmla="*/ 2637823 w 4088738"/>
                <a:gd name="connsiteY193" fmla="*/ 1393695 h 4076841"/>
                <a:gd name="connsiteX194" fmla="*/ 2648021 w 4088738"/>
                <a:gd name="connsiteY194" fmla="*/ 1390296 h 4076841"/>
                <a:gd name="connsiteX195" fmla="*/ 2678614 w 4088738"/>
                <a:gd name="connsiteY195" fmla="*/ 1373300 h 4076841"/>
                <a:gd name="connsiteX196" fmla="*/ 2688812 w 4088738"/>
                <a:gd name="connsiteY196" fmla="*/ 1366501 h 4076841"/>
                <a:gd name="connsiteX197" fmla="*/ 2709208 w 4088738"/>
                <a:gd name="connsiteY197" fmla="*/ 1356304 h 4076841"/>
                <a:gd name="connsiteX198" fmla="*/ 2716006 w 4088738"/>
                <a:gd name="connsiteY198" fmla="*/ 1346106 h 4076841"/>
                <a:gd name="connsiteX199" fmla="*/ 2736402 w 4088738"/>
                <a:gd name="connsiteY199" fmla="*/ 1335908 h 4076841"/>
                <a:gd name="connsiteX200" fmla="*/ 2756797 w 4088738"/>
                <a:gd name="connsiteY200" fmla="*/ 1332509 h 4076841"/>
                <a:gd name="connsiteX201" fmla="*/ 2766995 w 4088738"/>
                <a:gd name="connsiteY201" fmla="*/ 1329110 h 4076841"/>
                <a:gd name="connsiteX202" fmla="*/ 2787390 w 4088738"/>
                <a:gd name="connsiteY202" fmla="*/ 1318912 h 4076841"/>
                <a:gd name="connsiteX203" fmla="*/ 2797588 w 4088738"/>
                <a:gd name="connsiteY203" fmla="*/ 1312113 h 4076841"/>
                <a:gd name="connsiteX204" fmla="*/ 2855376 w 4088738"/>
                <a:gd name="connsiteY204" fmla="*/ 1315512 h 4076841"/>
                <a:gd name="connsiteX205" fmla="*/ 2872372 w 4088738"/>
                <a:gd name="connsiteY205" fmla="*/ 1318912 h 4076841"/>
                <a:gd name="connsiteX206" fmla="*/ 2913163 w 4088738"/>
                <a:gd name="connsiteY206" fmla="*/ 1329110 h 4076841"/>
                <a:gd name="connsiteX207" fmla="*/ 2926760 w 4088738"/>
                <a:gd name="connsiteY207" fmla="*/ 1332509 h 4076841"/>
                <a:gd name="connsiteX208" fmla="*/ 2970950 w 4088738"/>
                <a:gd name="connsiteY208" fmla="*/ 1339307 h 4076841"/>
                <a:gd name="connsiteX209" fmla="*/ 2981148 w 4088738"/>
                <a:gd name="connsiteY209" fmla="*/ 1342707 h 4076841"/>
                <a:gd name="connsiteX210" fmla="*/ 3008342 w 4088738"/>
                <a:gd name="connsiteY210" fmla="*/ 1349505 h 4076841"/>
                <a:gd name="connsiteX211" fmla="*/ 3018540 w 4088738"/>
                <a:gd name="connsiteY211" fmla="*/ 1359703 h 4076841"/>
                <a:gd name="connsiteX212" fmla="*/ 3038935 w 4088738"/>
                <a:gd name="connsiteY212" fmla="*/ 1366501 h 4076841"/>
                <a:gd name="connsiteX213" fmla="*/ 3049133 w 4088738"/>
                <a:gd name="connsiteY213" fmla="*/ 1369901 h 4076841"/>
                <a:gd name="connsiteX214" fmla="*/ 3059331 w 4088738"/>
                <a:gd name="connsiteY214" fmla="*/ 1373300 h 4076841"/>
                <a:gd name="connsiteX215" fmla="*/ 3069529 w 4088738"/>
                <a:gd name="connsiteY215" fmla="*/ 1376699 h 4076841"/>
                <a:gd name="connsiteX216" fmla="*/ 3072928 w 4088738"/>
                <a:gd name="connsiteY216" fmla="*/ 1386897 h 4076841"/>
                <a:gd name="connsiteX217" fmla="*/ 3113719 w 4088738"/>
                <a:gd name="connsiteY217" fmla="*/ 1407292 h 4076841"/>
                <a:gd name="connsiteX218" fmla="*/ 3134115 w 4088738"/>
                <a:gd name="connsiteY218" fmla="*/ 1414091 h 4076841"/>
                <a:gd name="connsiteX219" fmla="*/ 3144312 w 4088738"/>
                <a:gd name="connsiteY219" fmla="*/ 1417490 h 4076841"/>
                <a:gd name="connsiteX220" fmla="*/ 3171506 w 4088738"/>
                <a:gd name="connsiteY220" fmla="*/ 1424289 h 4076841"/>
                <a:gd name="connsiteX221" fmla="*/ 3185103 w 4088738"/>
                <a:gd name="connsiteY221" fmla="*/ 1427688 h 4076841"/>
                <a:gd name="connsiteX222" fmla="*/ 3222495 w 4088738"/>
                <a:gd name="connsiteY222" fmla="*/ 1434486 h 4076841"/>
                <a:gd name="connsiteX223" fmla="*/ 3242891 w 4088738"/>
                <a:gd name="connsiteY223" fmla="*/ 1437886 h 4076841"/>
                <a:gd name="connsiteX224" fmla="*/ 3283682 w 4088738"/>
                <a:gd name="connsiteY224" fmla="*/ 1444684 h 4076841"/>
                <a:gd name="connsiteX225" fmla="*/ 3304077 w 4088738"/>
                <a:gd name="connsiteY225" fmla="*/ 1448083 h 4076841"/>
                <a:gd name="connsiteX226" fmla="*/ 3355066 w 4088738"/>
                <a:gd name="connsiteY226" fmla="*/ 1451483 h 4076841"/>
                <a:gd name="connsiteX227" fmla="*/ 3419652 w 4088738"/>
                <a:gd name="connsiteY227" fmla="*/ 1461681 h 4076841"/>
                <a:gd name="connsiteX228" fmla="*/ 3508033 w 4088738"/>
                <a:gd name="connsiteY228" fmla="*/ 1458281 h 4076841"/>
                <a:gd name="connsiteX229" fmla="*/ 3528428 w 4088738"/>
                <a:gd name="connsiteY229" fmla="*/ 1451483 h 4076841"/>
                <a:gd name="connsiteX230" fmla="*/ 3545425 w 4088738"/>
                <a:gd name="connsiteY230" fmla="*/ 1437886 h 4076841"/>
                <a:gd name="connsiteX231" fmla="*/ 3552223 w 4088738"/>
                <a:gd name="connsiteY231" fmla="*/ 1427688 h 4076841"/>
                <a:gd name="connsiteX232" fmla="*/ 3572619 w 4088738"/>
                <a:gd name="connsiteY232" fmla="*/ 1414091 h 4076841"/>
                <a:gd name="connsiteX233" fmla="*/ 3599813 w 4088738"/>
                <a:gd name="connsiteY233" fmla="*/ 1390296 h 4076841"/>
                <a:gd name="connsiteX234" fmla="*/ 3610011 w 4088738"/>
                <a:gd name="connsiteY234" fmla="*/ 1383498 h 4076841"/>
                <a:gd name="connsiteX235" fmla="*/ 3620208 w 4088738"/>
                <a:gd name="connsiteY235" fmla="*/ 1380098 h 4076841"/>
                <a:gd name="connsiteX236" fmla="*/ 3640604 w 4088738"/>
                <a:gd name="connsiteY236" fmla="*/ 1366501 h 4076841"/>
                <a:gd name="connsiteX237" fmla="*/ 3667798 w 4088738"/>
                <a:gd name="connsiteY237" fmla="*/ 1335908 h 4076841"/>
                <a:gd name="connsiteX238" fmla="*/ 3688193 w 4088738"/>
                <a:gd name="connsiteY238" fmla="*/ 1322311 h 4076841"/>
                <a:gd name="connsiteX239" fmla="*/ 3698391 w 4088738"/>
                <a:gd name="connsiteY239" fmla="*/ 1315512 h 4076841"/>
                <a:gd name="connsiteX240" fmla="*/ 3718787 w 4088738"/>
                <a:gd name="connsiteY240" fmla="*/ 1298516 h 4076841"/>
                <a:gd name="connsiteX241" fmla="*/ 3732384 w 4088738"/>
                <a:gd name="connsiteY241" fmla="*/ 1278121 h 4076841"/>
                <a:gd name="connsiteX242" fmla="*/ 3739182 w 4088738"/>
                <a:gd name="connsiteY242" fmla="*/ 1267923 h 4076841"/>
                <a:gd name="connsiteX243" fmla="*/ 3749380 w 4088738"/>
                <a:gd name="connsiteY243" fmla="*/ 1257725 h 4076841"/>
                <a:gd name="connsiteX244" fmla="*/ 3756179 w 4088738"/>
                <a:gd name="connsiteY244" fmla="*/ 1247527 h 4076841"/>
                <a:gd name="connsiteX245" fmla="*/ 3766376 w 4088738"/>
                <a:gd name="connsiteY245" fmla="*/ 1240729 h 4076841"/>
                <a:gd name="connsiteX246" fmla="*/ 3796969 w 4088738"/>
                <a:gd name="connsiteY246" fmla="*/ 1220333 h 4076841"/>
                <a:gd name="connsiteX247" fmla="*/ 3800368 w 4088738"/>
                <a:gd name="connsiteY247" fmla="*/ 3664398 h 4076841"/>
                <a:gd name="connsiteX248" fmla="*/ 2066749 w 4088738"/>
                <a:gd name="connsiteY248" fmla="*/ 3694992 h 4076841"/>
                <a:gd name="connsiteX0" fmla="*/ 0 w 3802634"/>
                <a:gd name="connsiteY0" fmla="*/ 1407292 h 4076841"/>
                <a:gd name="connsiteX1" fmla="*/ 27194 w 3802634"/>
                <a:gd name="connsiteY1" fmla="*/ 1400494 h 4076841"/>
                <a:gd name="connsiteX2" fmla="*/ 33993 w 3802634"/>
                <a:gd name="connsiteY2" fmla="*/ 1390296 h 4076841"/>
                <a:gd name="connsiteX3" fmla="*/ 50989 w 3802634"/>
                <a:gd name="connsiteY3" fmla="*/ 1359703 h 4076841"/>
                <a:gd name="connsiteX4" fmla="*/ 71385 w 3802634"/>
                <a:gd name="connsiteY4" fmla="*/ 1346106 h 4076841"/>
                <a:gd name="connsiteX5" fmla="*/ 101978 w 3802634"/>
                <a:gd name="connsiteY5" fmla="*/ 1335908 h 4076841"/>
                <a:gd name="connsiteX6" fmla="*/ 112176 w 3802634"/>
                <a:gd name="connsiteY6" fmla="*/ 1332509 h 4076841"/>
                <a:gd name="connsiteX7" fmla="*/ 125773 w 3802634"/>
                <a:gd name="connsiteY7" fmla="*/ 1329110 h 4076841"/>
                <a:gd name="connsiteX8" fmla="*/ 139370 w 3802634"/>
                <a:gd name="connsiteY8" fmla="*/ 1308714 h 4076841"/>
                <a:gd name="connsiteX9" fmla="*/ 159765 w 3802634"/>
                <a:gd name="connsiteY9" fmla="*/ 1295117 h 4076841"/>
                <a:gd name="connsiteX10" fmla="*/ 200556 w 3802634"/>
                <a:gd name="connsiteY10" fmla="*/ 1281520 h 4076841"/>
                <a:gd name="connsiteX11" fmla="*/ 231150 w 3802634"/>
                <a:gd name="connsiteY11" fmla="*/ 1271322 h 4076841"/>
                <a:gd name="connsiteX12" fmla="*/ 241347 w 3802634"/>
                <a:gd name="connsiteY12" fmla="*/ 1267923 h 4076841"/>
                <a:gd name="connsiteX13" fmla="*/ 251545 w 3802634"/>
                <a:gd name="connsiteY13" fmla="*/ 1261124 h 4076841"/>
                <a:gd name="connsiteX14" fmla="*/ 265142 w 3802634"/>
                <a:gd name="connsiteY14" fmla="*/ 1240729 h 4076841"/>
                <a:gd name="connsiteX15" fmla="*/ 275340 w 3802634"/>
                <a:gd name="connsiteY15" fmla="*/ 1233930 h 4076841"/>
                <a:gd name="connsiteX16" fmla="*/ 285538 w 3802634"/>
                <a:gd name="connsiteY16" fmla="*/ 1223733 h 4076841"/>
                <a:gd name="connsiteX17" fmla="*/ 295735 w 3802634"/>
                <a:gd name="connsiteY17" fmla="*/ 1220333 h 4076841"/>
                <a:gd name="connsiteX18" fmla="*/ 305933 w 3802634"/>
                <a:gd name="connsiteY18" fmla="*/ 1213535 h 4076841"/>
                <a:gd name="connsiteX19" fmla="*/ 336527 w 3802634"/>
                <a:gd name="connsiteY19" fmla="*/ 1199938 h 4076841"/>
                <a:gd name="connsiteX20" fmla="*/ 339926 w 3802634"/>
                <a:gd name="connsiteY20" fmla="*/ 1189740 h 4076841"/>
                <a:gd name="connsiteX21" fmla="*/ 360321 w 3802634"/>
                <a:gd name="connsiteY21" fmla="*/ 1176143 h 4076841"/>
                <a:gd name="connsiteX22" fmla="*/ 367120 w 3802634"/>
                <a:gd name="connsiteY22" fmla="*/ 1165945 h 4076841"/>
                <a:gd name="connsiteX23" fmla="*/ 384116 w 3802634"/>
                <a:gd name="connsiteY23" fmla="*/ 1145550 h 4076841"/>
                <a:gd name="connsiteX24" fmla="*/ 390915 w 3802634"/>
                <a:gd name="connsiteY24" fmla="*/ 1125154 h 4076841"/>
                <a:gd name="connsiteX25" fmla="*/ 394314 w 3802634"/>
                <a:gd name="connsiteY25" fmla="*/ 1114956 h 4076841"/>
                <a:gd name="connsiteX26" fmla="*/ 404512 w 3802634"/>
                <a:gd name="connsiteY26" fmla="*/ 1108158 h 4076841"/>
                <a:gd name="connsiteX27" fmla="*/ 418109 w 3802634"/>
                <a:gd name="connsiteY27" fmla="*/ 1087762 h 4076841"/>
                <a:gd name="connsiteX28" fmla="*/ 424907 w 3802634"/>
                <a:gd name="connsiteY28" fmla="*/ 1077565 h 4076841"/>
                <a:gd name="connsiteX29" fmla="*/ 431706 w 3802634"/>
                <a:gd name="connsiteY29" fmla="*/ 1057169 h 4076841"/>
                <a:gd name="connsiteX30" fmla="*/ 448702 w 3802634"/>
                <a:gd name="connsiteY30" fmla="*/ 1036773 h 4076841"/>
                <a:gd name="connsiteX31" fmla="*/ 458900 w 3802634"/>
                <a:gd name="connsiteY31" fmla="*/ 1029975 h 4076841"/>
                <a:gd name="connsiteX32" fmla="*/ 479295 w 3802634"/>
                <a:gd name="connsiteY32" fmla="*/ 1012979 h 4076841"/>
                <a:gd name="connsiteX33" fmla="*/ 492892 w 3802634"/>
                <a:gd name="connsiteY33" fmla="*/ 992583 h 4076841"/>
                <a:gd name="connsiteX34" fmla="*/ 499691 w 3802634"/>
                <a:gd name="connsiteY34" fmla="*/ 982385 h 4076841"/>
                <a:gd name="connsiteX35" fmla="*/ 509889 w 3802634"/>
                <a:gd name="connsiteY35" fmla="*/ 975587 h 4076841"/>
                <a:gd name="connsiteX36" fmla="*/ 516687 w 3802634"/>
                <a:gd name="connsiteY36" fmla="*/ 965389 h 4076841"/>
                <a:gd name="connsiteX37" fmla="*/ 537083 w 3802634"/>
                <a:gd name="connsiteY37" fmla="*/ 948393 h 4076841"/>
                <a:gd name="connsiteX38" fmla="*/ 550680 w 3802634"/>
                <a:gd name="connsiteY38" fmla="*/ 927997 h 4076841"/>
                <a:gd name="connsiteX39" fmla="*/ 564277 w 3802634"/>
                <a:gd name="connsiteY39" fmla="*/ 897404 h 4076841"/>
                <a:gd name="connsiteX40" fmla="*/ 577874 w 3802634"/>
                <a:gd name="connsiteY40" fmla="*/ 880408 h 4076841"/>
                <a:gd name="connsiteX41" fmla="*/ 584672 w 3802634"/>
                <a:gd name="connsiteY41" fmla="*/ 870210 h 4076841"/>
                <a:gd name="connsiteX42" fmla="*/ 594870 w 3802634"/>
                <a:gd name="connsiteY42" fmla="*/ 860012 h 4076841"/>
                <a:gd name="connsiteX43" fmla="*/ 605068 w 3802634"/>
                <a:gd name="connsiteY43" fmla="*/ 846415 h 4076841"/>
                <a:gd name="connsiteX44" fmla="*/ 625463 w 3802634"/>
                <a:gd name="connsiteY44" fmla="*/ 829419 h 4076841"/>
                <a:gd name="connsiteX45" fmla="*/ 656057 w 3802634"/>
                <a:gd name="connsiteY45" fmla="*/ 805624 h 4076841"/>
                <a:gd name="connsiteX46" fmla="*/ 666254 w 3802634"/>
                <a:gd name="connsiteY46" fmla="*/ 798825 h 4076841"/>
                <a:gd name="connsiteX47" fmla="*/ 676452 w 3802634"/>
                <a:gd name="connsiteY47" fmla="*/ 795426 h 4076841"/>
                <a:gd name="connsiteX48" fmla="*/ 696848 w 3802634"/>
                <a:gd name="connsiteY48" fmla="*/ 781829 h 4076841"/>
                <a:gd name="connsiteX49" fmla="*/ 717243 w 3802634"/>
                <a:gd name="connsiteY49" fmla="*/ 775031 h 4076841"/>
                <a:gd name="connsiteX50" fmla="*/ 737639 w 3802634"/>
                <a:gd name="connsiteY50" fmla="*/ 758034 h 4076841"/>
                <a:gd name="connsiteX51" fmla="*/ 744437 w 3802634"/>
                <a:gd name="connsiteY51" fmla="*/ 747837 h 4076841"/>
                <a:gd name="connsiteX52" fmla="*/ 764833 w 3802634"/>
                <a:gd name="connsiteY52" fmla="*/ 727441 h 4076841"/>
                <a:gd name="connsiteX53" fmla="*/ 768232 w 3802634"/>
                <a:gd name="connsiteY53" fmla="*/ 717243 h 4076841"/>
                <a:gd name="connsiteX54" fmla="*/ 775031 w 3802634"/>
                <a:gd name="connsiteY54" fmla="*/ 707046 h 4076841"/>
                <a:gd name="connsiteX55" fmla="*/ 771631 w 3802634"/>
                <a:gd name="connsiteY55" fmla="*/ 696848 h 4076841"/>
                <a:gd name="connsiteX56" fmla="*/ 781829 w 3802634"/>
                <a:gd name="connsiteY56" fmla="*/ 693449 h 4076841"/>
                <a:gd name="connsiteX57" fmla="*/ 785228 w 3802634"/>
                <a:gd name="connsiteY57" fmla="*/ 683251 h 4076841"/>
                <a:gd name="connsiteX58" fmla="*/ 792027 w 3802634"/>
                <a:gd name="connsiteY58" fmla="*/ 673053 h 4076841"/>
                <a:gd name="connsiteX59" fmla="*/ 802225 w 3802634"/>
                <a:gd name="connsiteY59" fmla="*/ 642460 h 4076841"/>
                <a:gd name="connsiteX60" fmla="*/ 812422 w 3802634"/>
                <a:gd name="connsiteY60" fmla="*/ 622064 h 4076841"/>
                <a:gd name="connsiteX61" fmla="*/ 832818 w 3802634"/>
                <a:gd name="connsiteY61" fmla="*/ 601669 h 4076841"/>
                <a:gd name="connsiteX62" fmla="*/ 843016 w 3802634"/>
                <a:gd name="connsiteY62" fmla="*/ 591471 h 4076841"/>
                <a:gd name="connsiteX63" fmla="*/ 853214 w 3802634"/>
                <a:gd name="connsiteY63" fmla="*/ 581273 h 4076841"/>
                <a:gd name="connsiteX64" fmla="*/ 873609 w 3802634"/>
                <a:gd name="connsiteY64" fmla="*/ 567676 h 4076841"/>
                <a:gd name="connsiteX65" fmla="*/ 890605 w 3802634"/>
                <a:gd name="connsiteY65" fmla="*/ 554079 h 4076841"/>
                <a:gd name="connsiteX66" fmla="*/ 897404 w 3802634"/>
                <a:gd name="connsiteY66" fmla="*/ 543881 h 4076841"/>
                <a:gd name="connsiteX67" fmla="*/ 907602 w 3802634"/>
                <a:gd name="connsiteY67" fmla="*/ 537083 h 4076841"/>
                <a:gd name="connsiteX68" fmla="*/ 921199 w 3802634"/>
                <a:gd name="connsiteY68" fmla="*/ 516687 h 4076841"/>
                <a:gd name="connsiteX69" fmla="*/ 927997 w 3802634"/>
                <a:gd name="connsiteY69" fmla="*/ 506489 h 4076841"/>
                <a:gd name="connsiteX70" fmla="*/ 938195 w 3802634"/>
                <a:gd name="connsiteY70" fmla="*/ 499691 h 4076841"/>
                <a:gd name="connsiteX71" fmla="*/ 941594 w 3802634"/>
                <a:gd name="connsiteY71" fmla="*/ 489493 h 4076841"/>
                <a:gd name="connsiteX72" fmla="*/ 955191 w 3802634"/>
                <a:gd name="connsiteY72" fmla="*/ 469098 h 4076841"/>
                <a:gd name="connsiteX73" fmla="*/ 965389 w 3802634"/>
                <a:gd name="connsiteY73" fmla="*/ 448702 h 4076841"/>
                <a:gd name="connsiteX74" fmla="*/ 975587 w 3802634"/>
                <a:gd name="connsiteY74" fmla="*/ 428307 h 4076841"/>
                <a:gd name="connsiteX75" fmla="*/ 985785 w 3802634"/>
                <a:gd name="connsiteY75" fmla="*/ 407911 h 4076841"/>
                <a:gd name="connsiteX76" fmla="*/ 992583 w 3802634"/>
                <a:gd name="connsiteY76" fmla="*/ 387515 h 4076841"/>
                <a:gd name="connsiteX77" fmla="*/ 999382 w 3802634"/>
                <a:gd name="connsiteY77" fmla="*/ 367120 h 4076841"/>
                <a:gd name="connsiteX78" fmla="*/ 1002781 w 3802634"/>
                <a:gd name="connsiteY78" fmla="*/ 356922 h 4076841"/>
                <a:gd name="connsiteX79" fmla="*/ 1006180 w 3802634"/>
                <a:gd name="connsiteY79" fmla="*/ 346724 h 4076841"/>
                <a:gd name="connsiteX80" fmla="*/ 1016378 w 3802634"/>
                <a:gd name="connsiteY80" fmla="*/ 295736 h 4076841"/>
                <a:gd name="connsiteX81" fmla="*/ 1023176 w 3802634"/>
                <a:gd name="connsiteY81" fmla="*/ 197157 h 4076841"/>
                <a:gd name="connsiteX82" fmla="*/ 1026576 w 3802634"/>
                <a:gd name="connsiteY82" fmla="*/ 186959 h 4076841"/>
                <a:gd name="connsiteX83" fmla="*/ 1033374 w 3802634"/>
                <a:gd name="connsiteY83" fmla="*/ 176762 h 4076841"/>
                <a:gd name="connsiteX84" fmla="*/ 1040173 w 3802634"/>
                <a:gd name="connsiteY84" fmla="*/ 156366 h 4076841"/>
                <a:gd name="connsiteX85" fmla="*/ 1046971 w 3802634"/>
                <a:gd name="connsiteY85" fmla="*/ 129172 h 4076841"/>
                <a:gd name="connsiteX86" fmla="*/ 1053770 w 3802634"/>
                <a:gd name="connsiteY86" fmla="*/ 108776 h 4076841"/>
                <a:gd name="connsiteX87" fmla="*/ 1067367 w 3802634"/>
                <a:gd name="connsiteY87" fmla="*/ 88381 h 4076841"/>
                <a:gd name="connsiteX88" fmla="*/ 1080964 w 3802634"/>
                <a:gd name="connsiteY88" fmla="*/ 67985 h 4076841"/>
                <a:gd name="connsiteX89" fmla="*/ 1091161 w 3802634"/>
                <a:gd name="connsiteY89" fmla="*/ 61187 h 4076841"/>
                <a:gd name="connsiteX90" fmla="*/ 1108158 w 3802634"/>
                <a:gd name="connsiteY90" fmla="*/ 44191 h 4076841"/>
                <a:gd name="connsiteX91" fmla="*/ 1128553 w 3802634"/>
                <a:gd name="connsiteY91" fmla="*/ 23795 h 4076841"/>
                <a:gd name="connsiteX92" fmla="*/ 1148949 w 3802634"/>
                <a:gd name="connsiteY92" fmla="*/ 10198 h 4076841"/>
                <a:gd name="connsiteX93" fmla="*/ 1182941 w 3802634"/>
                <a:gd name="connsiteY93" fmla="*/ 0 h 4076841"/>
                <a:gd name="connsiteX94" fmla="*/ 1210135 w 3802634"/>
                <a:gd name="connsiteY94" fmla="*/ 3399 h 4076841"/>
                <a:gd name="connsiteX95" fmla="*/ 1237329 w 3802634"/>
                <a:gd name="connsiteY95" fmla="*/ 10198 h 4076841"/>
                <a:gd name="connsiteX96" fmla="*/ 1257725 w 3802634"/>
                <a:gd name="connsiteY96" fmla="*/ 13597 h 4076841"/>
                <a:gd name="connsiteX97" fmla="*/ 1315512 w 3802634"/>
                <a:gd name="connsiteY97" fmla="*/ 6799 h 4076841"/>
                <a:gd name="connsiteX98" fmla="*/ 1349505 w 3802634"/>
                <a:gd name="connsiteY98" fmla="*/ 10198 h 4076841"/>
                <a:gd name="connsiteX99" fmla="*/ 1380098 w 3802634"/>
                <a:gd name="connsiteY99" fmla="*/ 27194 h 4076841"/>
                <a:gd name="connsiteX100" fmla="*/ 1390296 w 3802634"/>
                <a:gd name="connsiteY100" fmla="*/ 33993 h 4076841"/>
                <a:gd name="connsiteX101" fmla="*/ 1397095 w 3802634"/>
                <a:gd name="connsiteY101" fmla="*/ 44191 h 4076841"/>
                <a:gd name="connsiteX102" fmla="*/ 1414091 w 3802634"/>
                <a:gd name="connsiteY102" fmla="*/ 61187 h 4076841"/>
                <a:gd name="connsiteX103" fmla="*/ 1424289 w 3802634"/>
                <a:gd name="connsiteY103" fmla="*/ 81582 h 4076841"/>
                <a:gd name="connsiteX104" fmla="*/ 1427688 w 3802634"/>
                <a:gd name="connsiteY104" fmla="*/ 91780 h 4076841"/>
                <a:gd name="connsiteX105" fmla="*/ 1434486 w 3802634"/>
                <a:gd name="connsiteY105" fmla="*/ 101978 h 4076841"/>
                <a:gd name="connsiteX106" fmla="*/ 1441285 w 3802634"/>
                <a:gd name="connsiteY106" fmla="*/ 122373 h 4076841"/>
                <a:gd name="connsiteX107" fmla="*/ 1444684 w 3802634"/>
                <a:gd name="connsiteY107" fmla="*/ 132571 h 4076841"/>
                <a:gd name="connsiteX108" fmla="*/ 1441285 w 3802634"/>
                <a:gd name="connsiteY108" fmla="*/ 146168 h 4076841"/>
                <a:gd name="connsiteX109" fmla="*/ 1448083 w 3802634"/>
                <a:gd name="connsiteY109" fmla="*/ 193758 h 4076841"/>
                <a:gd name="connsiteX110" fmla="*/ 1454882 w 3802634"/>
                <a:gd name="connsiteY110" fmla="*/ 214153 h 4076841"/>
                <a:gd name="connsiteX111" fmla="*/ 1458281 w 3802634"/>
                <a:gd name="connsiteY111" fmla="*/ 227750 h 4076841"/>
                <a:gd name="connsiteX112" fmla="*/ 1461680 w 3802634"/>
                <a:gd name="connsiteY112" fmla="*/ 237948 h 4076841"/>
                <a:gd name="connsiteX113" fmla="*/ 1465080 w 3802634"/>
                <a:gd name="connsiteY113" fmla="*/ 258344 h 4076841"/>
                <a:gd name="connsiteX114" fmla="*/ 1471878 w 3802634"/>
                <a:gd name="connsiteY114" fmla="*/ 295736 h 4076841"/>
                <a:gd name="connsiteX115" fmla="*/ 1468479 w 3802634"/>
                <a:gd name="connsiteY115" fmla="*/ 401112 h 4076841"/>
                <a:gd name="connsiteX116" fmla="*/ 1465080 w 3802634"/>
                <a:gd name="connsiteY116" fmla="*/ 428307 h 4076841"/>
                <a:gd name="connsiteX117" fmla="*/ 1468479 w 3802634"/>
                <a:gd name="connsiteY117" fmla="*/ 489493 h 4076841"/>
                <a:gd name="connsiteX118" fmla="*/ 1468479 w 3802634"/>
                <a:gd name="connsiteY118" fmla="*/ 611866 h 4076841"/>
                <a:gd name="connsiteX119" fmla="*/ 1475277 w 3802634"/>
                <a:gd name="connsiteY119" fmla="*/ 642460 h 4076841"/>
                <a:gd name="connsiteX120" fmla="*/ 1482076 w 3802634"/>
                <a:gd name="connsiteY120" fmla="*/ 676452 h 4076841"/>
                <a:gd name="connsiteX121" fmla="*/ 1485475 w 3802634"/>
                <a:gd name="connsiteY121" fmla="*/ 696848 h 4076841"/>
                <a:gd name="connsiteX122" fmla="*/ 1495673 w 3802634"/>
                <a:gd name="connsiteY122" fmla="*/ 747837 h 4076841"/>
                <a:gd name="connsiteX123" fmla="*/ 1502471 w 3802634"/>
                <a:gd name="connsiteY123" fmla="*/ 771631 h 4076841"/>
                <a:gd name="connsiteX124" fmla="*/ 1505871 w 3802634"/>
                <a:gd name="connsiteY124" fmla="*/ 792027 h 4076841"/>
                <a:gd name="connsiteX125" fmla="*/ 1512669 w 3802634"/>
                <a:gd name="connsiteY125" fmla="*/ 812423 h 4076841"/>
                <a:gd name="connsiteX126" fmla="*/ 1519468 w 3802634"/>
                <a:gd name="connsiteY126" fmla="*/ 832818 h 4076841"/>
                <a:gd name="connsiteX127" fmla="*/ 1529666 w 3802634"/>
                <a:gd name="connsiteY127" fmla="*/ 863411 h 4076841"/>
                <a:gd name="connsiteX128" fmla="*/ 1533065 w 3802634"/>
                <a:gd name="connsiteY128" fmla="*/ 873609 h 4076841"/>
                <a:gd name="connsiteX129" fmla="*/ 1539863 w 3802634"/>
                <a:gd name="connsiteY129" fmla="*/ 921199 h 4076841"/>
                <a:gd name="connsiteX130" fmla="*/ 1553460 w 3802634"/>
                <a:gd name="connsiteY130" fmla="*/ 941594 h 4076841"/>
                <a:gd name="connsiteX131" fmla="*/ 1570457 w 3802634"/>
                <a:gd name="connsiteY131" fmla="*/ 955191 h 4076841"/>
                <a:gd name="connsiteX132" fmla="*/ 1587453 w 3802634"/>
                <a:gd name="connsiteY132" fmla="*/ 985785 h 4076841"/>
                <a:gd name="connsiteX133" fmla="*/ 1594251 w 3802634"/>
                <a:gd name="connsiteY133" fmla="*/ 995982 h 4076841"/>
                <a:gd name="connsiteX134" fmla="*/ 1611248 w 3802634"/>
                <a:gd name="connsiteY134" fmla="*/ 1026576 h 4076841"/>
                <a:gd name="connsiteX135" fmla="*/ 1624845 w 3802634"/>
                <a:gd name="connsiteY135" fmla="*/ 1046971 h 4076841"/>
                <a:gd name="connsiteX136" fmla="*/ 1635042 w 3802634"/>
                <a:gd name="connsiteY136" fmla="*/ 1053770 h 4076841"/>
                <a:gd name="connsiteX137" fmla="*/ 1641841 w 3802634"/>
                <a:gd name="connsiteY137" fmla="*/ 1063967 h 4076841"/>
                <a:gd name="connsiteX138" fmla="*/ 1652039 w 3802634"/>
                <a:gd name="connsiteY138" fmla="*/ 1070766 h 4076841"/>
                <a:gd name="connsiteX139" fmla="*/ 1662237 w 3802634"/>
                <a:gd name="connsiteY139" fmla="*/ 1080964 h 4076841"/>
                <a:gd name="connsiteX140" fmla="*/ 1672434 w 3802634"/>
                <a:gd name="connsiteY140" fmla="*/ 1087762 h 4076841"/>
                <a:gd name="connsiteX141" fmla="*/ 1682632 w 3802634"/>
                <a:gd name="connsiteY141" fmla="*/ 1097960 h 4076841"/>
                <a:gd name="connsiteX142" fmla="*/ 1703028 w 3802634"/>
                <a:gd name="connsiteY142" fmla="*/ 1111557 h 4076841"/>
                <a:gd name="connsiteX143" fmla="*/ 1713225 w 3802634"/>
                <a:gd name="connsiteY143" fmla="*/ 1118356 h 4076841"/>
                <a:gd name="connsiteX144" fmla="*/ 1723423 w 3802634"/>
                <a:gd name="connsiteY144" fmla="*/ 1125154 h 4076841"/>
                <a:gd name="connsiteX145" fmla="*/ 1733621 w 3802634"/>
                <a:gd name="connsiteY145" fmla="*/ 1131953 h 4076841"/>
                <a:gd name="connsiteX146" fmla="*/ 1743819 w 3802634"/>
                <a:gd name="connsiteY146" fmla="*/ 1135352 h 4076841"/>
                <a:gd name="connsiteX147" fmla="*/ 1754016 w 3802634"/>
                <a:gd name="connsiteY147" fmla="*/ 1142150 h 4076841"/>
                <a:gd name="connsiteX148" fmla="*/ 1788009 w 3802634"/>
                <a:gd name="connsiteY148" fmla="*/ 1152348 h 4076841"/>
                <a:gd name="connsiteX149" fmla="*/ 1798207 w 3802634"/>
                <a:gd name="connsiteY149" fmla="*/ 1155747 h 4076841"/>
                <a:gd name="connsiteX150" fmla="*/ 1815203 w 3802634"/>
                <a:gd name="connsiteY150" fmla="*/ 1172744 h 4076841"/>
                <a:gd name="connsiteX151" fmla="*/ 1835599 w 3802634"/>
                <a:gd name="connsiteY151" fmla="*/ 1179542 h 4076841"/>
                <a:gd name="connsiteX152" fmla="*/ 1845796 w 3802634"/>
                <a:gd name="connsiteY152" fmla="*/ 1182941 h 4076841"/>
                <a:gd name="connsiteX153" fmla="*/ 1855994 w 3802634"/>
                <a:gd name="connsiteY153" fmla="*/ 1186341 h 4076841"/>
                <a:gd name="connsiteX154" fmla="*/ 1876390 w 3802634"/>
                <a:gd name="connsiteY154" fmla="*/ 1196539 h 4076841"/>
                <a:gd name="connsiteX155" fmla="*/ 1886587 w 3802634"/>
                <a:gd name="connsiteY155" fmla="*/ 1203337 h 4076841"/>
                <a:gd name="connsiteX156" fmla="*/ 1903584 w 3802634"/>
                <a:gd name="connsiteY156" fmla="*/ 1216934 h 4076841"/>
                <a:gd name="connsiteX157" fmla="*/ 1913782 w 3802634"/>
                <a:gd name="connsiteY157" fmla="*/ 1237330 h 4076841"/>
                <a:gd name="connsiteX158" fmla="*/ 1930778 w 3802634"/>
                <a:gd name="connsiteY158" fmla="*/ 1254326 h 4076841"/>
                <a:gd name="connsiteX159" fmla="*/ 1947774 w 3802634"/>
                <a:gd name="connsiteY159" fmla="*/ 1271322 h 4076841"/>
                <a:gd name="connsiteX160" fmla="*/ 1954573 w 3802634"/>
                <a:gd name="connsiteY160" fmla="*/ 1281520 h 4076841"/>
                <a:gd name="connsiteX161" fmla="*/ 1974968 w 3802634"/>
                <a:gd name="connsiteY161" fmla="*/ 1288318 h 4076841"/>
                <a:gd name="connsiteX162" fmla="*/ 1985166 w 3802634"/>
                <a:gd name="connsiteY162" fmla="*/ 1291718 h 4076841"/>
                <a:gd name="connsiteX163" fmla="*/ 2015759 w 3802634"/>
                <a:gd name="connsiteY163" fmla="*/ 1312113 h 4076841"/>
                <a:gd name="connsiteX164" fmla="*/ 2025957 w 3802634"/>
                <a:gd name="connsiteY164" fmla="*/ 1318912 h 4076841"/>
                <a:gd name="connsiteX165" fmla="*/ 2036155 w 3802634"/>
                <a:gd name="connsiteY165" fmla="*/ 1325710 h 4076841"/>
                <a:gd name="connsiteX166" fmla="*/ 2046353 w 3802634"/>
                <a:gd name="connsiteY166" fmla="*/ 1335908 h 4076841"/>
                <a:gd name="connsiteX167" fmla="*/ 2053151 w 3802634"/>
                <a:gd name="connsiteY167" fmla="*/ 1346106 h 4076841"/>
                <a:gd name="connsiteX168" fmla="*/ 2063349 w 3802634"/>
                <a:gd name="connsiteY168" fmla="*/ 1352904 h 4076841"/>
                <a:gd name="connsiteX169" fmla="*/ 2070147 w 3802634"/>
                <a:gd name="connsiteY169" fmla="*/ 1363102 h 4076841"/>
                <a:gd name="connsiteX170" fmla="*/ 2104140 w 3802634"/>
                <a:gd name="connsiteY170" fmla="*/ 1380098 h 4076841"/>
                <a:gd name="connsiteX171" fmla="*/ 2134733 w 3802634"/>
                <a:gd name="connsiteY171" fmla="*/ 1390296 h 4076841"/>
                <a:gd name="connsiteX172" fmla="*/ 2155129 w 3802634"/>
                <a:gd name="connsiteY172" fmla="*/ 1397095 h 4076841"/>
                <a:gd name="connsiteX173" fmla="*/ 2185722 w 3802634"/>
                <a:gd name="connsiteY173" fmla="*/ 1410692 h 4076841"/>
                <a:gd name="connsiteX174" fmla="*/ 2195920 w 3802634"/>
                <a:gd name="connsiteY174" fmla="*/ 1414091 h 4076841"/>
                <a:gd name="connsiteX175" fmla="*/ 2206118 w 3802634"/>
                <a:gd name="connsiteY175" fmla="*/ 1420889 h 4076841"/>
                <a:gd name="connsiteX176" fmla="*/ 2226513 w 3802634"/>
                <a:gd name="connsiteY176" fmla="*/ 1427688 h 4076841"/>
                <a:gd name="connsiteX177" fmla="*/ 2236711 w 3802634"/>
                <a:gd name="connsiteY177" fmla="*/ 1434486 h 4076841"/>
                <a:gd name="connsiteX178" fmla="*/ 2257106 w 3802634"/>
                <a:gd name="connsiteY178" fmla="*/ 1441285 h 4076841"/>
                <a:gd name="connsiteX179" fmla="*/ 2277502 w 3802634"/>
                <a:gd name="connsiteY179" fmla="*/ 1448083 h 4076841"/>
                <a:gd name="connsiteX180" fmla="*/ 2287700 w 3802634"/>
                <a:gd name="connsiteY180" fmla="*/ 1451483 h 4076841"/>
                <a:gd name="connsiteX181" fmla="*/ 2318293 w 3802634"/>
                <a:gd name="connsiteY181" fmla="*/ 1465080 h 4076841"/>
                <a:gd name="connsiteX182" fmla="*/ 2352286 w 3802634"/>
                <a:gd name="connsiteY182" fmla="*/ 1468479 h 4076841"/>
                <a:gd name="connsiteX183" fmla="*/ 2433868 w 3802634"/>
                <a:gd name="connsiteY183" fmla="*/ 1465080 h 4076841"/>
                <a:gd name="connsiteX184" fmla="*/ 2467860 w 3802634"/>
                <a:gd name="connsiteY184" fmla="*/ 1454882 h 4076841"/>
                <a:gd name="connsiteX185" fmla="*/ 2491655 w 3802634"/>
                <a:gd name="connsiteY185" fmla="*/ 1448083 h 4076841"/>
                <a:gd name="connsiteX186" fmla="*/ 2501853 w 3802634"/>
                <a:gd name="connsiteY186" fmla="*/ 1444684 h 4076841"/>
                <a:gd name="connsiteX187" fmla="*/ 2518849 w 3802634"/>
                <a:gd name="connsiteY187" fmla="*/ 1441285 h 4076841"/>
                <a:gd name="connsiteX188" fmla="*/ 2532446 w 3802634"/>
                <a:gd name="connsiteY188" fmla="*/ 1437886 h 4076841"/>
                <a:gd name="connsiteX189" fmla="*/ 2580036 w 3802634"/>
                <a:gd name="connsiteY189" fmla="*/ 1431087 h 4076841"/>
                <a:gd name="connsiteX190" fmla="*/ 2600431 w 3802634"/>
                <a:gd name="connsiteY190" fmla="*/ 1417490 h 4076841"/>
                <a:gd name="connsiteX191" fmla="*/ 2610629 w 3802634"/>
                <a:gd name="connsiteY191" fmla="*/ 1410692 h 4076841"/>
                <a:gd name="connsiteX192" fmla="*/ 2617428 w 3802634"/>
                <a:gd name="connsiteY192" fmla="*/ 1400494 h 4076841"/>
                <a:gd name="connsiteX193" fmla="*/ 2637823 w 3802634"/>
                <a:gd name="connsiteY193" fmla="*/ 1393695 h 4076841"/>
                <a:gd name="connsiteX194" fmla="*/ 2648021 w 3802634"/>
                <a:gd name="connsiteY194" fmla="*/ 1390296 h 4076841"/>
                <a:gd name="connsiteX195" fmla="*/ 2678614 w 3802634"/>
                <a:gd name="connsiteY195" fmla="*/ 1373300 h 4076841"/>
                <a:gd name="connsiteX196" fmla="*/ 2688812 w 3802634"/>
                <a:gd name="connsiteY196" fmla="*/ 1366501 h 4076841"/>
                <a:gd name="connsiteX197" fmla="*/ 2709208 w 3802634"/>
                <a:gd name="connsiteY197" fmla="*/ 1356304 h 4076841"/>
                <a:gd name="connsiteX198" fmla="*/ 2716006 w 3802634"/>
                <a:gd name="connsiteY198" fmla="*/ 1346106 h 4076841"/>
                <a:gd name="connsiteX199" fmla="*/ 2736402 w 3802634"/>
                <a:gd name="connsiteY199" fmla="*/ 1335908 h 4076841"/>
                <a:gd name="connsiteX200" fmla="*/ 2756797 w 3802634"/>
                <a:gd name="connsiteY200" fmla="*/ 1332509 h 4076841"/>
                <a:gd name="connsiteX201" fmla="*/ 2766995 w 3802634"/>
                <a:gd name="connsiteY201" fmla="*/ 1329110 h 4076841"/>
                <a:gd name="connsiteX202" fmla="*/ 2787390 w 3802634"/>
                <a:gd name="connsiteY202" fmla="*/ 1318912 h 4076841"/>
                <a:gd name="connsiteX203" fmla="*/ 2797588 w 3802634"/>
                <a:gd name="connsiteY203" fmla="*/ 1312113 h 4076841"/>
                <a:gd name="connsiteX204" fmla="*/ 2855376 w 3802634"/>
                <a:gd name="connsiteY204" fmla="*/ 1315512 h 4076841"/>
                <a:gd name="connsiteX205" fmla="*/ 2872372 w 3802634"/>
                <a:gd name="connsiteY205" fmla="*/ 1318912 h 4076841"/>
                <a:gd name="connsiteX206" fmla="*/ 2913163 w 3802634"/>
                <a:gd name="connsiteY206" fmla="*/ 1329110 h 4076841"/>
                <a:gd name="connsiteX207" fmla="*/ 2926760 w 3802634"/>
                <a:gd name="connsiteY207" fmla="*/ 1332509 h 4076841"/>
                <a:gd name="connsiteX208" fmla="*/ 2970950 w 3802634"/>
                <a:gd name="connsiteY208" fmla="*/ 1339307 h 4076841"/>
                <a:gd name="connsiteX209" fmla="*/ 2981148 w 3802634"/>
                <a:gd name="connsiteY209" fmla="*/ 1342707 h 4076841"/>
                <a:gd name="connsiteX210" fmla="*/ 3008342 w 3802634"/>
                <a:gd name="connsiteY210" fmla="*/ 1349505 h 4076841"/>
                <a:gd name="connsiteX211" fmla="*/ 3018540 w 3802634"/>
                <a:gd name="connsiteY211" fmla="*/ 1359703 h 4076841"/>
                <a:gd name="connsiteX212" fmla="*/ 3038935 w 3802634"/>
                <a:gd name="connsiteY212" fmla="*/ 1366501 h 4076841"/>
                <a:gd name="connsiteX213" fmla="*/ 3049133 w 3802634"/>
                <a:gd name="connsiteY213" fmla="*/ 1369901 h 4076841"/>
                <a:gd name="connsiteX214" fmla="*/ 3059331 w 3802634"/>
                <a:gd name="connsiteY214" fmla="*/ 1373300 h 4076841"/>
                <a:gd name="connsiteX215" fmla="*/ 3069529 w 3802634"/>
                <a:gd name="connsiteY215" fmla="*/ 1376699 h 4076841"/>
                <a:gd name="connsiteX216" fmla="*/ 3072928 w 3802634"/>
                <a:gd name="connsiteY216" fmla="*/ 1386897 h 4076841"/>
                <a:gd name="connsiteX217" fmla="*/ 3113719 w 3802634"/>
                <a:gd name="connsiteY217" fmla="*/ 1407292 h 4076841"/>
                <a:gd name="connsiteX218" fmla="*/ 3134115 w 3802634"/>
                <a:gd name="connsiteY218" fmla="*/ 1414091 h 4076841"/>
                <a:gd name="connsiteX219" fmla="*/ 3144312 w 3802634"/>
                <a:gd name="connsiteY219" fmla="*/ 1417490 h 4076841"/>
                <a:gd name="connsiteX220" fmla="*/ 3171506 w 3802634"/>
                <a:gd name="connsiteY220" fmla="*/ 1424289 h 4076841"/>
                <a:gd name="connsiteX221" fmla="*/ 3185103 w 3802634"/>
                <a:gd name="connsiteY221" fmla="*/ 1427688 h 4076841"/>
                <a:gd name="connsiteX222" fmla="*/ 3222495 w 3802634"/>
                <a:gd name="connsiteY222" fmla="*/ 1434486 h 4076841"/>
                <a:gd name="connsiteX223" fmla="*/ 3242891 w 3802634"/>
                <a:gd name="connsiteY223" fmla="*/ 1437886 h 4076841"/>
                <a:gd name="connsiteX224" fmla="*/ 3283682 w 3802634"/>
                <a:gd name="connsiteY224" fmla="*/ 1444684 h 4076841"/>
                <a:gd name="connsiteX225" fmla="*/ 3304077 w 3802634"/>
                <a:gd name="connsiteY225" fmla="*/ 1448083 h 4076841"/>
                <a:gd name="connsiteX226" fmla="*/ 3355066 w 3802634"/>
                <a:gd name="connsiteY226" fmla="*/ 1451483 h 4076841"/>
                <a:gd name="connsiteX227" fmla="*/ 3419652 w 3802634"/>
                <a:gd name="connsiteY227" fmla="*/ 1461681 h 4076841"/>
                <a:gd name="connsiteX228" fmla="*/ 3508033 w 3802634"/>
                <a:gd name="connsiteY228" fmla="*/ 1458281 h 4076841"/>
                <a:gd name="connsiteX229" fmla="*/ 3528428 w 3802634"/>
                <a:gd name="connsiteY229" fmla="*/ 1451483 h 4076841"/>
                <a:gd name="connsiteX230" fmla="*/ 3545425 w 3802634"/>
                <a:gd name="connsiteY230" fmla="*/ 1437886 h 4076841"/>
                <a:gd name="connsiteX231" fmla="*/ 3552223 w 3802634"/>
                <a:gd name="connsiteY231" fmla="*/ 1427688 h 4076841"/>
                <a:gd name="connsiteX232" fmla="*/ 3572619 w 3802634"/>
                <a:gd name="connsiteY232" fmla="*/ 1414091 h 4076841"/>
                <a:gd name="connsiteX233" fmla="*/ 3599813 w 3802634"/>
                <a:gd name="connsiteY233" fmla="*/ 1390296 h 4076841"/>
                <a:gd name="connsiteX234" fmla="*/ 3610011 w 3802634"/>
                <a:gd name="connsiteY234" fmla="*/ 1383498 h 4076841"/>
                <a:gd name="connsiteX235" fmla="*/ 3620208 w 3802634"/>
                <a:gd name="connsiteY235" fmla="*/ 1380098 h 4076841"/>
                <a:gd name="connsiteX236" fmla="*/ 3640604 w 3802634"/>
                <a:gd name="connsiteY236" fmla="*/ 1366501 h 4076841"/>
                <a:gd name="connsiteX237" fmla="*/ 3667798 w 3802634"/>
                <a:gd name="connsiteY237" fmla="*/ 1335908 h 4076841"/>
                <a:gd name="connsiteX238" fmla="*/ 3688193 w 3802634"/>
                <a:gd name="connsiteY238" fmla="*/ 1322311 h 4076841"/>
                <a:gd name="connsiteX239" fmla="*/ 3698391 w 3802634"/>
                <a:gd name="connsiteY239" fmla="*/ 1315512 h 4076841"/>
                <a:gd name="connsiteX240" fmla="*/ 3718787 w 3802634"/>
                <a:gd name="connsiteY240" fmla="*/ 1298516 h 4076841"/>
                <a:gd name="connsiteX241" fmla="*/ 3732384 w 3802634"/>
                <a:gd name="connsiteY241" fmla="*/ 1278121 h 4076841"/>
                <a:gd name="connsiteX242" fmla="*/ 3739182 w 3802634"/>
                <a:gd name="connsiteY242" fmla="*/ 1267923 h 4076841"/>
                <a:gd name="connsiteX243" fmla="*/ 3749380 w 3802634"/>
                <a:gd name="connsiteY243" fmla="*/ 1257725 h 4076841"/>
                <a:gd name="connsiteX244" fmla="*/ 3756179 w 3802634"/>
                <a:gd name="connsiteY244" fmla="*/ 1247527 h 4076841"/>
                <a:gd name="connsiteX245" fmla="*/ 3766376 w 3802634"/>
                <a:gd name="connsiteY245" fmla="*/ 1240729 h 4076841"/>
                <a:gd name="connsiteX246" fmla="*/ 3796969 w 3802634"/>
                <a:gd name="connsiteY246" fmla="*/ 1220333 h 4076841"/>
                <a:gd name="connsiteX247" fmla="*/ 3800368 w 3802634"/>
                <a:gd name="connsiteY247" fmla="*/ 3664398 h 4076841"/>
                <a:gd name="connsiteX248" fmla="*/ 2066749 w 3802634"/>
                <a:gd name="connsiteY248" fmla="*/ 3694992 h 4076841"/>
                <a:gd name="connsiteX0" fmla="*/ 0 w 3802634"/>
                <a:gd name="connsiteY0" fmla="*/ 1407292 h 4076841"/>
                <a:gd name="connsiteX1" fmla="*/ 27194 w 3802634"/>
                <a:gd name="connsiteY1" fmla="*/ 1400494 h 4076841"/>
                <a:gd name="connsiteX2" fmla="*/ 33993 w 3802634"/>
                <a:gd name="connsiteY2" fmla="*/ 1390296 h 4076841"/>
                <a:gd name="connsiteX3" fmla="*/ 50989 w 3802634"/>
                <a:gd name="connsiteY3" fmla="*/ 1359703 h 4076841"/>
                <a:gd name="connsiteX4" fmla="*/ 71385 w 3802634"/>
                <a:gd name="connsiteY4" fmla="*/ 1346106 h 4076841"/>
                <a:gd name="connsiteX5" fmla="*/ 101978 w 3802634"/>
                <a:gd name="connsiteY5" fmla="*/ 1335908 h 4076841"/>
                <a:gd name="connsiteX6" fmla="*/ 112176 w 3802634"/>
                <a:gd name="connsiteY6" fmla="*/ 1332509 h 4076841"/>
                <a:gd name="connsiteX7" fmla="*/ 125773 w 3802634"/>
                <a:gd name="connsiteY7" fmla="*/ 1329110 h 4076841"/>
                <a:gd name="connsiteX8" fmla="*/ 139370 w 3802634"/>
                <a:gd name="connsiteY8" fmla="*/ 1308714 h 4076841"/>
                <a:gd name="connsiteX9" fmla="*/ 159765 w 3802634"/>
                <a:gd name="connsiteY9" fmla="*/ 1295117 h 4076841"/>
                <a:gd name="connsiteX10" fmla="*/ 200556 w 3802634"/>
                <a:gd name="connsiteY10" fmla="*/ 1281520 h 4076841"/>
                <a:gd name="connsiteX11" fmla="*/ 231150 w 3802634"/>
                <a:gd name="connsiteY11" fmla="*/ 1271322 h 4076841"/>
                <a:gd name="connsiteX12" fmla="*/ 241347 w 3802634"/>
                <a:gd name="connsiteY12" fmla="*/ 1267923 h 4076841"/>
                <a:gd name="connsiteX13" fmla="*/ 251545 w 3802634"/>
                <a:gd name="connsiteY13" fmla="*/ 1261124 h 4076841"/>
                <a:gd name="connsiteX14" fmla="*/ 265142 w 3802634"/>
                <a:gd name="connsiteY14" fmla="*/ 1240729 h 4076841"/>
                <a:gd name="connsiteX15" fmla="*/ 275340 w 3802634"/>
                <a:gd name="connsiteY15" fmla="*/ 1233930 h 4076841"/>
                <a:gd name="connsiteX16" fmla="*/ 285538 w 3802634"/>
                <a:gd name="connsiteY16" fmla="*/ 1223733 h 4076841"/>
                <a:gd name="connsiteX17" fmla="*/ 295735 w 3802634"/>
                <a:gd name="connsiteY17" fmla="*/ 1220333 h 4076841"/>
                <a:gd name="connsiteX18" fmla="*/ 305933 w 3802634"/>
                <a:gd name="connsiteY18" fmla="*/ 1213535 h 4076841"/>
                <a:gd name="connsiteX19" fmla="*/ 336527 w 3802634"/>
                <a:gd name="connsiteY19" fmla="*/ 1199938 h 4076841"/>
                <a:gd name="connsiteX20" fmla="*/ 339926 w 3802634"/>
                <a:gd name="connsiteY20" fmla="*/ 1189740 h 4076841"/>
                <a:gd name="connsiteX21" fmla="*/ 360321 w 3802634"/>
                <a:gd name="connsiteY21" fmla="*/ 1176143 h 4076841"/>
                <a:gd name="connsiteX22" fmla="*/ 367120 w 3802634"/>
                <a:gd name="connsiteY22" fmla="*/ 1165945 h 4076841"/>
                <a:gd name="connsiteX23" fmla="*/ 384116 w 3802634"/>
                <a:gd name="connsiteY23" fmla="*/ 1145550 h 4076841"/>
                <a:gd name="connsiteX24" fmla="*/ 390915 w 3802634"/>
                <a:gd name="connsiteY24" fmla="*/ 1125154 h 4076841"/>
                <a:gd name="connsiteX25" fmla="*/ 394314 w 3802634"/>
                <a:gd name="connsiteY25" fmla="*/ 1114956 h 4076841"/>
                <a:gd name="connsiteX26" fmla="*/ 404512 w 3802634"/>
                <a:gd name="connsiteY26" fmla="*/ 1108158 h 4076841"/>
                <a:gd name="connsiteX27" fmla="*/ 418109 w 3802634"/>
                <a:gd name="connsiteY27" fmla="*/ 1087762 h 4076841"/>
                <a:gd name="connsiteX28" fmla="*/ 424907 w 3802634"/>
                <a:gd name="connsiteY28" fmla="*/ 1077565 h 4076841"/>
                <a:gd name="connsiteX29" fmla="*/ 431706 w 3802634"/>
                <a:gd name="connsiteY29" fmla="*/ 1057169 h 4076841"/>
                <a:gd name="connsiteX30" fmla="*/ 448702 w 3802634"/>
                <a:gd name="connsiteY30" fmla="*/ 1036773 h 4076841"/>
                <a:gd name="connsiteX31" fmla="*/ 458900 w 3802634"/>
                <a:gd name="connsiteY31" fmla="*/ 1029975 h 4076841"/>
                <a:gd name="connsiteX32" fmla="*/ 479295 w 3802634"/>
                <a:gd name="connsiteY32" fmla="*/ 1012979 h 4076841"/>
                <a:gd name="connsiteX33" fmla="*/ 492892 w 3802634"/>
                <a:gd name="connsiteY33" fmla="*/ 992583 h 4076841"/>
                <a:gd name="connsiteX34" fmla="*/ 499691 w 3802634"/>
                <a:gd name="connsiteY34" fmla="*/ 982385 h 4076841"/>
                <a:gd name="connsiteX35" fmla="*/ 509889 w 3802634"/>
                <a:gd name="connsiteY35" fmla="*/ 975587 h 4076841"/>
                <a:gd name="connsiteX36" fmla="*/ 516687 w 3802634"/>
                <a:gd name="connsiteY36" fmla="*/ 965389 h 4076841"/>
                <a:gd name="connsiteX37" fmla="*/ 537083 w 3802634"/>
                <a:gd name="connsiteY37" fmla="*/ 948393 h 4076841"/>
                <a:gd name="connsiteX38" fmla="*/ 550680 w 3802634"/>
                <a:gd name="connsiteY38" fmla="*/ 927997 h 4076841"/>
                <a:gd name="connsiteX39" fmla="*/ 564277 w 3802634"/>
                <a:gd name="connsiteY39" fmla="*/ 897404 h 4076841"/>
                <a:gd name="connsiteX40" fmla="*/ 577874 w 3802634"/>
                <a:gd name="connsiteY40" fmla="*/ 880408 h 4076841"/>
                <a:gd name="connsiteX41" fmla="*/ 584672 w 3802634"/>
                <a:gd name="connsiteY41" fmla="*/ 870210 h 4076841"/>
                <a:gd name="connsiteX42" fmla="*/ 594870 w 3802634"/>
                <a:gd name="connsiteY42" fmla="*/ 860012 h 4076841"/>
                <a:gd name="connsiteX43" fmla="*/ 605068 w 3802634"/>
                <a:gd name="connsiteY43" fmla="*/ 846415 h 4076841"/>
                <a:gd name="connsiteX44" fmla="*/ 625463 w 3802634"/>
                <a:gd name="connsiteY44" fmla="*/ 829419 h 4076841"/>
                <a:gd name="connsiteX45" fmla="*/ 656057 w 3802634"/>
                <a:gd name="connsiteY45" fmla="*/ 805624 h 4076841"/>
                <a:gd name="connsiteX46" fmla="*/ 666254 w 3802634"/>
                <a:gd name="connsiteY46" fmla="*/ 798825 h 4076841"/>
                <a:gd name="connsiteX47" fmla="*/ 676452 w 3802634"/>
                <a:gd name="connsiteY47" fmla="*/ 795426 h 4076841"/>
                <a:gd name="connsiteX48" fmla="*/ 696848 w 3802634"/>
                <a:gd name="connsiteY48" fmla="*/ 781829 h 4076841"/>
                <a:gd name="connsiteX49" fmla="*/ 717243 w 3802634"/>
                <a:gd name="connsiteY49" fmla="*/ 775031 h 4076841"/>
                <a:gd name="connsiteX50" fmla="*/ 737639 w 3802634"/>
                <a:gd name="connsiteY50" fmla="*/ 758034 h 4076841"/>
                <a:gd name="connsiteX51" fmla="*/ 744437 w 3802634"/>
                <a:gd name="connsiteY51" fmla="*/ 747837 h 4076841"/>
                <a:gd name="connsiteX52" fmla="*/ 764833 w 3802634"/>
                <a:gd name="connsiteY52" fmla="*/ 727441 h 4076841"/>
                <a:gd name="connsiteX53" fmla="*/ 768232 w 3802634"/>
                <a:gd name="connsiteY53" fmla="*/ 717243 h 4076841"/>
                <a:gd name="connsiteX54" fmla="*/ 775031 w 3802634"/>
                <a:gd name="connsiteY54" fmla="*/ 707046 h 4076841"/>
                <a:gd name="connsiteX55" fmla="*/ 771631 w 3802634"/>
                <a:gd name="connsiteY55" fmla="*/ 696848 h 4076841"/>
                <a:gd name="connsiteX56" fmla="*/ 781829 w 3802634"/>
                <a:gd name="connsiteY56" fmla="*/ 693449 h 4076841"/>
                <a:gd name="connsiteX57" fmla="*/ 785228 w 3802634"/>
                <a:gd name="connsiteY57" fmla="*/ 683251 h 4076841"/>
                <a:gd name="connsiteX58" fmla="*/ 792027 w 3802634"/>
                <a:gd name="connsiteY58" fmla="*/ 673053 h 4076841"/>
                <a:gd name="connsiteX59" fmla="*/ 802225 w 3802634"/>
                <a:gd name="connsiteY59" fmla="*/ 642460 h 4076841"/>
                <a:gd name="connsiteX60" fmla="*/ 812422 w 3802634"/>
                <a:gd name="connsiteY60" fmla="*/ 622064 h 4076841"/>
                <a:gd name="connsiteX61" fmla="*/ 832818 w 3802634"/>
                <a:gd name="connsiteY61" fmla="*/ 601669 h 4076841"/>
                <a:gd name="connsiteX62" fmla="*/ 843016 w 3802634"/>
                <a:gd name="connsiteY62" fmla="*/ 591471 h 4076841"/>
                <a:gd name="connsiteX63" fmla="*/ 853214 w 3802634"/>
                <a:gd name="connsiteY63" fmla="*/ 581273 h 4076841"/>
                <a:gd name="connsiteX64" fmla="*/ 873609 w 3802634"/>
                <a:gd name="connsiteY64" fmla="*/ 567676 h 4076841"/>
                <a:gd name="connsiteX65" fmla="*/ 890605 w 3802634"/>
                <a:gd name="connsiteY65" fmla="*/ 554079 h 4076841"/>
                <a:gd name="connsiteX66" fmla="*/ 897404 w 3802634"/>
                <a:gd name="connsiteY66" fmla="*/ 543881 h 4076841"/>
                <a:gd name="connsiteX67" fmla="*/ 907602 w 3802634"/>
                <a:gd name="connsiteY67" fmla="*/ 537083 h 4076841"/>
                <a:gd name="connsiteX68" fmla="*/ 921199 w 3802634"/>
                <a:gd name="connsiteY68" fmla="*/ 516687 h 4076841"/>
                <a:gd name="connsiteX69" fmla="*/ 927997 w 3802634"/>
                <a:gd name="connsiteY69" fmla="*/ 506489 h 4076841"/>
                <a:gd name="connsiteX70" fmla="*/ 938195 w 3802634"/>
                <a:gd name="connsiteY70" fmla="*/ 499691 h 4076841"/>
                <a:gd name="connsiteX71" fmla="*/ 941594 w 3802634"/>
                <a:gd name="connsiteY71" fmla="*/ 489493 h 4076841"/>
                <a:gd name="connsiteX72" fmla="*/ 955191 w 3802634"/>
                <a:gd name="connsiteY72" fmla="*/ 469098 h 4076841"/>
                <a:gd name="connsiteX73" fmla="*/ 965389 w 3802634"/>
                <a:gd name="connsiteY73" fmla="*/ 448702 h 4076841"/>
                <a:gd name="connsiteX74" fmla="*/ 975587 w 3802634"/>
                <a:gd name="connsiteY74" fmla="*/ 428307 h 4076841"/>
                <a:gd name="connsiteX75" fmla="*/ 985785 w 3802634"/>
                <a:gd name="connsiteY75" fmla="*/ 407911 h 4076841"/>
                <a:gd name="connsiteX76" fmla="*/ 992583 w 3802634"/>
                <a:gd name="connsiteY76" fmla="*/ 387515 h 4076841"/>
                <a:gd name="connsiteX77" fmla="*/ 999382 w 3802634"/>
                <a:gd name="connsiteY77" fmla="*/ 367120 h 4076841"/>
                <a:gd name="connsiteX78" fmla="*/ 1002781 w 3802634"/>
                <a:gd name="connsiteY78" fmla="*/ 356922 h 4076841"/>
                <a:gd name="connsiteX79" fmla="*/ 1006180 w 3802634"/>
                <a:gd name="connsiteY79" fmla="*/ 346724 h 4076841"/>
                <a:gd name="connsiteX80" fmla="*/ 1016378 w 3802634"/>
                <a:gd name="connsiteY80" fmla="*/ 295736 h 4076841"/>
                <a:gd name="connsiteX81" fmla="*/ 1023176 w 3802634"/>
                <a:gd name="connsiteY81" fmla="*/ 197157 h 4076841"/>
                <a:gd name="connsiteX82" fmla="*/ 1026576 w 3802634"/>
                <a:gd name="connsiteY82" fmla="*/ 186959 h 4076841"/>
                <a:gd name="connsiteX83" fmla="*/ 1033374 w 3802634"/>
                <a:gd name="connsiteY83" fmla="*/ 176762 h 4076841"/>
                <a:gd name="connsiteX84" fmla="*/ 1040173 w 3802634"/>
                <a:gd name="connsiteY84" fmla="*/ 156366 h 4076841"/>
                <a:gd name="connsiteX85" fmla="*/ 1046971 w 3802634"/>
                <a:gd name="connsiteY85" fmla="*/ 129172 h 4076841"/>
                <a:gd name="connsiteX86" fmla="*/ 1053770 w 3802634"/>
                <a:gd name="connsiteY86" fmla="*/ 108776 h 4076841"/>
                <a:gd name="connsiteX87" fmla="*/ 1067367 w 3802634"/>
                <a:gd name="connsiteY87" fmla="*/ 88381 h 4076841"/>
                <a:gd name="connsiteX88" fmla="*/ 1080964 w 3802634"/>
                <a:gd name="connsiteY88" fmla="*/ 67985 h 4076841"/>
                <a:gd name="connsiteX89" fmla="*/ 1091161 w 3802634"/>
                <a:gd name="connsiteY89" fmla="*/ 61187 h 4076841"/>
                <a:gd name="connsiteX90" fmla="*/ 1108158 w 3802634"/>
                <a:gd name="connsiteY90" fmla="*/ 44191 h 4076841"/>
                <a:gd name="connsiteX91" fmla="*/ 1128553 w 3802634"/>
                <a:gd name="connsiteY91" fmla="*/ 23795 h 4076841"/>
                <a:gd name="connsiteX92" fmla="*/ 1148949 w 3802634"/>
                <a:gd name="connsiteY92" fmla="*/ 10198 h 4076841"/>
                <a:gd name="connsiteX93" fmla="*/ 1182941 w 3802634"/>
                <a:gd name="connsiteY93" fmla="*/ 0 h 4076841"/>
                <a:gd name="connsiteX94" fmla="*/ 1210135 w 3802634"/>
                <a:gd name="connsiteY94" fmla="*/ 3399 h 4076841"/>
                <a:gd name="connsiteX95" fmla="*/ 1237329 w 3802634"/>
                <a:gd name="connsiteY95" fmla="*/ 10198 h 4076841"/>
                <a:gd name="connsiteX96" fmla="*/ 1257725 w 3802634"/>
                <a:gd name="connsiteY96" fmla="*/ 13597 h 4076841"/>
                <a:gd name="connsiteX97" fmla="*/ 1315512 w 3802634"/>
                <a:gd name="connsiteY97" fmla="*/ 6799 h 4076841"/>
                <a:gd name="connsiteX98" fmla="*/ 1349505 w 3802634"/>
                <a:gd name="connsiteY98" fmla="*/ 10198 h 4076841"/>
                <a:gd name="connsiteX99" fmla="*/ 1380098 w 3802634"/>
                <a:gd name="connsiteY99" fmla="*/ 27194 h 4076841"/>
                <a:gd name="connsiteX100" fmla="*/ 1390296 w 3802634"/>
                <a:gd name="connsiteY100" fmla="*/ 33993 h 4076841"/>
                <a:gd name="connsiteX101" fmla="*/ 1397095 w 3802634"/>
                <a:gd name="connsiteY101" fmla="*/ 44191 h 4076841"/>
                <a:gd name="connsiteX102" fmla="*/ 1414091 w 3802634"/>
                <a:gd name="connsiteY102" fmla="*/ 61187 h 4076841"/>
                <a:gd name="connsiteX103" fmla="*/ 1424289 w 3802634"/>
                <a:gd name="connsiteY103" fmla="*/ 81582 h 4076841"/>
                <a:gd name="connsiteX104" fmla="*/ 1427688 w 3802634"/>
                <a:gd name="connsiteY104" fmla="*/ 91780 h 4076841"/>
                <a:gd name="connsiteX105" fmla="*/ 1434486 w 3802634"/>
                <a:gd name="connsiteY105" fmla="*/ 101978 h 4076841"/>
                <a:gd name="connsiteX106" fmla="*/ 1441285 w 3802634"/>
                <a:gd name="connsiteY106" fmla="*/ 122373 h 4076841"/>
                <a:gd name="connsiteX107" fmla="*/ 1444684 w 3802634"/>
                <a:gd name="connsiteY107" fmla="*/ 132571 h 4076841"/>
                <a:gd name="connsiteX108" fmla="*/ 1441285 w 3802634"/>
                <a:gd name="connsiteY108" fmla="*/ 146168 h 4076841"/>
                <a:gd name="connsiteX109" fmla="*/ 1448083 w 3802634"/>
                <a:gd name="connsiteY109" fmla="*/ 193758 h 4076841"/>
                <a:gd name="connsiteX110" fmla="*/ 1454882 w 3802634"/>
                <a:gd name="connsiteY110" fmla="*/ 214153 h 4076841"/>
                <a:gd name="connsiteX111" fmla="*/ 1458281 w 3802634"/>
                <a:gd name="connsiteY111" fmla="*/ 227750 h 4076841"/>
                <a:gd name="connsiteX112" fmla="*/ 1461680 w 3802634"/>
                <a:gd name="connsiteY112" fmla="*/ 237948 h 4076841"/>
                <a:gd name="connsiteX113" fmla="*/ 1465080 w 3802634"/>
                <a:gd name="connsiteY113" fmla="*/ 258344 h 4076841"/>
                <a:gd name="connsiteX114" fmla="*/ 1471878 w 3802634"/>
                <a:gd name="connsiteY114" fmla="*/ 295736 h 4076841"/>
                <a:gd name="connsiteX115" fmla="*/ 1468479 w 3802634"/>
                <a:gd name="connsiteY115" fmla="*/ 401112 h 4076841"/>
                <a:gd name="connsiteX116" fmla="*/ 1465080 w 3802634"/>
                <a:gd name="connsiteY116" fmla="*/ 428307 h 4076841"/>
                <a:gd name="connsiteX117" fmla="*/ 1468479 w 3802634"/>
                <a:gd name="connsiteY117" fmla="*/ 489493 h 4076841"/>
                <a:gd name="connsiteX118" fmla="*/ 1468479 w 3802634"/>
                <a:gd name="connsiteY118" fmla="*/ 611866 h 4076841"/>
                <a:gd name="connsiteX119" fmla="*/ 1475277 w 3802634"/>
                <a:gd name="connsiteY119" fmla="*/ 642460 h 4076841"/>
                <a:gd name="connsiteX120" fmla="*/ 1482076 w 3802634"/>
                <a:gd name="connsiteY120" fmla="*/ 676452 h 4076841"/>
                <a:gd name="connsiteX121" fmla="*/ 1485475 w 3802634"/>
                <a:gd name="connsiteY121" fmla="*/ 696848 h 4076841"/>
                <a:gd name="connsiteX122" fmla="*/ 1495673 w 3802634"/>
                <a:gd name="connsiteY122" fmla="*/ 747837 h 4076841"/>
                <a:gd name="connsiteX123" fmla="*/ 1502471 w 3802634"/>
                <a:gd name="connsiteY123" fmla="*/ 771631 h 4076841"/>
                <a:gd name="connsiteX124" fmla="*/ 1505871 w 3802634"/>
                <a:gd name="connsiteY124" fmla="*/ 792027 h 4076841"/>
                <a:gd name="connsiteX125" fmla="*/ 1512669 w 3802634"/>
                <a:gd name="connsiteY125" fmla="*/ 812423 h 4076841"/>
                <a:gd name="connsiteX126" fmla="*/ 1519468 w 3802634"/>
                <a:gd name="connsiteY126" fmla="*/ 832818 h 4076841"/>
                <a:gd name="connsiteX127" fmla="*/ 1529666 w 3802634"/>
                <a:gd name="connsiteY127" fmla="*/ 863411 h 4076841"/>
                <a:gd name="connsiteX128" fmla="*/ 1533065 w 3802634"/>
                <a:gd name="connsiteY128" fmla="*/ 873609 h 4076841"/>
                <a:gd name="connsiteX129" fmla="*/ 1539863 w 3802634"/>
                <a:gd name="connsiteY129" fmla="*/ 921199 h 4076841"/>
                <a:gd name="connsiteX130" fmla="*/ 1553460 w 3802634"/>
                <a:gd name="connsiteY130" fmla="*/ 941594 h 4076841"/>
                <a:gd name="connsiteX131" fmla="*/ 1570457 w 3802634"/>
                <a:gd name="connsiteY131" fmla="*/ 955191 h 4076841"/>
                <a:gd name="connsiteX132" fmla="*/ 1587453 w 3802634"/>
                <a:gd name="connsiteY132" fmla="*/ 985785 h 4076841"/>
                <a:gd name="connsiteX133" fmla="*/ 1594251 w 3802634"/>
                <a:gd name="connsiteY133" fmla="*/ 995982 h 4076841"/>
                <a:gd name="connsiteX134" fmla="*/ 1611248 w 3802634"/>
                <a:gd name="connsiteY134" fmla="*/ 1026576 h 4076841"/>
                <a:gd name="connsiteX135" fmla="*/ 1624845 w 3802634"/>
                <a:gd name="connsiteY135" fmla="*/ 1046971 h 4076841"/>
                <a:gd name="connsiteX136" fmla="*/ 1635042 w 3802634"/>
                <a:gd name="connsiteY136" fmla="*/ 1053770 h 4076841"/>
                <a:gd name="connsiteX137" fmla="*/ 1641841 w 3802634"/>
                <a:gd name="connsiteY137" fmla="*/ 1063967 h 4076841"/>
                <a:gd name="connsiteX138" fmla="*/ 1652039 w 3802634"/>
                <a:gd name="connsiteY138" fmla="*/ 1070766 h 4076841"/>
                <a:gd name="connsiteX139" fmla="*/ 1662237 w 3802634"/>
                <a:gd name="connsiteY139" fmla="*/ 1080964 h 4076841"/>
                <a:gd name="connsiteX140" fmla="*/ 1672434 w 3802634"/>
                <a:gd name="connsiteY140" fmla="*/ 1087762 h 4076841"/>
                <a:gd name="connsiteX141" fmla="*/ 1682632 w 3802634"/>
                <a:gd name="connsiteY141" fmla="*/ 1097960 h 4076841"/>
                <a:gd name="connsiteX142" fmla="*/ 1703028 w 3802634"/>
                <a:gd name="connsiteY142" fmla="*/ 1111557 h 4076841"/>
                <a:gd name="connsiteX143" fmla="*/ 1713225 w 3802634"/>
                <a:gd name="connsiteY143" fmla="*/ 1118356 h 4076841"/>
                <a:gd name="connsiteX144" fmla="*/ 1723423 w 3802634"/>
                <a:gd name="connsiteY144" fmla="*/ 1125154 h 4076841"/>
                <a:gd name="connsiteX145" fmla="*/ 1733621 w 3802634"/>
                <a:gd name="connsiteY145" fmla="*/ 1131953 h 4076841"/>
                <a:gd name="connsiteX146" fmla="*/ 1743819 w 3802634"/>
                <a:gd name="connsiteY146" fmla="*/ 1135352 h 4076841"/>
                <a:gd name="connsiteX147" fmla="*/ 1754016 w 3802634"/>
                <a:gd name="connsiteY147" fmla="*/ 1142150 h 4076841"/>
                <a:gd name="connsiteX148" fmla="*/ 1788009 w 3802634"/>
                <a:gd name="connsiteY148" fmla="*/ 1152348 h 4076841"/>
                <a:gd name="connsiteX149" fmla="*/ 1798207 w 3802634"/>
                <a:gd name="connsiteY149" fmla="*/ 1155747 h 4076841"/>
                <a:gd name="connsiteX150" fmla="*/ 1815203 w 3802634"/>
                <a:gd name="connsiteY150" fmla="*/ 1172744 h 4076841"/>
                <a:gd name="connsiteX151" fmla="*/ 1835599 w 3802634"/>
                <a:gd name="connsiteY151" fmla="*/ 1179542 h 4076841"/>
                <a:gd name="connsiteX152" fmla="*/ 1845796 w 3802634"/>
                <a:gd name="connsiteY152" fmla="*/ 1182941 h 4076841"/>
                <a:gd name="connsiteX153" fmla="*/ 1855994 w 3802634"/>
                <a:gd name="connsiteY153" fmla="*/ 1186341 h 4076841"/>
                <a:gd name="connsiteX154" fmla="*/ 1876390 w 3802634"/>
                <a:gd name="connsiteY154" fmla="*/ 1196539 h 4076841"/>
                <a:gd name="connsiteX155" fmla="*/ 1886587 w 3802634"/>
                <a:gd name="connsiteY155" fmla="*/ 1203337 h 4076841"/>
                <a:gd name="connsiteX156" fmla="*/ 1903584 w 3802634"/>
                <a:gd name="connsiteY156" fmla="*/ 1216934 h 4076841"/>
                <a:gd name="connsiteX157" fmla="*/ 1913782 w 3802634"/>
                <a:gd name="connsiteY157" fmla="*/ 1237330 h 4076841"/>
                <a:gd name="connsiteX158" fmla="*/ 1930778 w 3802634"/>
                <a:gd name="connsiteY158" fmla="*/ 1254326 h 4076841"/>
                <a:gd name="connsiteX159" fmla="*/ 1947774 w 3802634"/>
                <a:gd name="connsiteY159" fmla="*/ 1271322 h 4076841"/>
                <a:gd name="connsiteX160" fmla="*/ 1954573 w 3802634"/>
                <a:gd name="connsiteY160" fmla="*/ 1281520 h 4076841"/>
                <a:gd name="connsiteX161" fmla="*/ 1974968 w 3802634"/>
                <a:gd name="connsiteY161" fmla="*/ 1288318 h 4076841"/>
                <a:gd name="connsiteX162" fmla="*/ 1985166 w 3802634"/>
                <a:gd name="connsiteY162" fmla="*/ 1291718 h 4076841"/>
                <a:gd name="connsiteX163" fmla="*/ 2015759 w 3802634"/>
                <a:gd name="connsiteY163" fmla="*/ 1312113 h 4076841"/>
                <a:gd name="connsiteX164" fmla="*/ 2025957 w 3802634"/>
                <a:gd name="connsiteY164" fmla="*/ 1318912 h 4076841"/>
                <a:gd name="connsiteX165" fmla="*/ 2036155 w 3802634"/>
                <a:gd name="connsiteY165" fmla="*/ 1325710 h 4076841"/>
                <a:gd name="connsiteX166" fmla="*/ 2046353 w 3802634"/>
                <a:gd name="connsiteY166" fmla="*/ 1335908 h 4076841"/>
                <a:gd name="connsiteX167" fmla="*/ 2053151 w 3802634"/>
                <a:gd name="connsiteY167" fmla="*/ 1346106 h 4076841"/>
                <a:gd name="connsiteX168" fmla="*/ 2063349 w 3802634"/>
                <a:gd name="connsiteY168" fmla="*/ 1352904 h 4076841"/>
                <a:gd name="connsiteX169" fmla="*/ 2070147 w 3802634"/>
                <a:gd name="connsiteY169" fmla="*/ 1363102 h 4076841"/>
                <a:gd name="connsiteX170" fmla="*/ 2104140 w 3802634"/>
                <a:gd name="connsiteY170" fmla="*/ 1380098 h 4076841"/>
                <a:gd name="connsiteX171" fmla="*/ 2134733 w 3802634"/>
                <a:gd name="connsiteY171" fmla="*/ 1390296 h 4076841"/>
                <a:gd name="connsiteX172" fmla="*/ 2155129 w 3802634"/>
                <a:gd name="connsiteY172" fmla="*/ 1397095 h 4076841"/>
                <a:gd name="connsiteX173" fmla="*/ 2185722 w 3802634"/>
                <a:gd name="connsiteY173" fmla="*/ 1410692 h 4076841"/>
                <a:gd name="connsiteX174" fmla="*/ 2195920 w 3802634"/>
                <a:gd name="connsiteY174" fmla="*/ 1414091 h 4076841"/>
                <a:gd name="connsiteX175" fmla="*/ 2206118 w 3802634"/>
                <a:gd name="connsiteY175" fmla="*/ 1420889 h 4076841"/>
                <a:gd name="connsiteX176" fmla="*/ 2226513 w 3802634"/>
                <a:gd name="connsiteY176" fmla="*/ 1427688 h 4076841"/>
                <a:gd name="connsiteX177" fmla="*/ 2236711 w 3802634"/>
                <a:gd name="connsiteY177" fmla="*/ 1434486 h 4076841"/>
                <a:gd name="connsiteX178" fmla="*/ 2257106 w 3802634"/>
                <a:gd name="connsiteY178" fmla="*/ 1441285 h 4076841"/>
                <a:gd name="connsiteX179" fmla="*/ 2277502 w 3802634"/>
                <a:gd name="connsiteY179" fmla="*/ 1448083 h 4076841"/>
                <a:gd name="connsiteX180" fmla="*/ 2287700 w 3802634"/>
                <a:gd name="connsiteY180" fmla="*/ 1451483 h 4076841"/>
                <a:gd name="connsiteX181" fmla="*/ 2318293 w 3802634"/>
                <a:gd name="connsiteY181" fmla="*/ 1465080 h 4076841"/>
                <a:gd name="connsiteX182" fmla="*/ 2352286 w 3802634"/>
                <a:gd name="connsiteY182" fmla="*/ 1468479 h 4076841"/>
                <a:gd name="connsiteX183" fmla="*/ 2433868 w 3802634"/>
                <a:gd name="connsiteY183" fmla="*/ 1465080 h 4076841"/>
                <a:gd name="connsiteX184" fmla="*/ 2467860 w 3802634"/>
                <a:gd name="connsiteY184" fmla="*/ 1454882 h 4076841"/>
                <a:gd name="connsiteX185" fmla="*/ 2491655 w 3802634"/>
                <a:gd name="connsiteY185" fmla="*/ 1448083 h 4076841"/>
                <a:gd name="connsiteX186" fmla="*/ 2501853 w 3802634"/>
                <a:gd name="connsiteY186" fmla="*/ 1444684 h 4076841"/>
                <a:gd name="connsiteX187" fmla="*/ 2518849 w 3802634"/>
                <a:gd name="connsiteY187" fmla="*/ 1441285 h 4076841"/>
                <a:gd name="connsiteX188" fmla="*/ 2532446 w 3802634"/>
                <a:gd name="connsiteY188" fmla="*/ 1437886 h 4076841"/>
                <a:gd name="connsiteX189" fmla="*/ 2580036 w 3802634"/>
                <a:gd name="connsiteY189" fmla="*/ 1431087 h 4076841"/>
                <a:gd name="connsiteX190" fmla="*/ 2600431 w 3802634"/>
                <a:gd name="connsiteY190" fmla="*/ 1417490 h 4076841"/>
                <a:gd name="connsiteX191" fmla="*/ 2610629 w 3802634"/>
                <a:gd name="connsiteY191" fmla="*/ 1410692 h 4076841"/>
                <a:gd name="connsiteX192" fmla="*/ 2617428 w 3802634"/>
                <a:gd name="connsiteY192" fmla="*/ 1400494 h 4076841"/>
                <a:gd name="connsiteX193" fmla="*/ 2637823 w 3802634"/>
                <a:gd name="connsiteY193" fmla="*/ 1393695 h 4076841"/>
                <a:gd name="connsiteX194" fmla="*/ 2648021 w 3802634"/>
                <a:gd name="connsiteY194" fmla="*/ 1390296 h 4076841"/>
                <a:gd name="connsiteX195" fmla="*/ 2678614 w 3802634"/>
                <a:gd name="connsiteY195" fmla="*/ 1373300 h 4076841"/>
                <a:gd name="connsiteX196" fmla="*/ 2688812 w 3802634"/>
                <a:gd name="connsiteY196" fmla="*/ 1366501 h 4076841"/>
                <a:gd name="connsiteX197" fmla="*/ 2709208 w 3802634"/>
                <a:gd name="connsiteY197" fmla="*/ 1356304 h 4076841"/>
                <a:gd name="connsiteX198" fmla="*/ 2716006 w 3802634"/>
                <a:gd name="connsiteY198" fmla="*/ 1346106 h 4076841"/>
                <a:gd name="connsiteX199" fmla="*/ 2736402 w 3802634"/>
                <a:gd name="connsiteY199" fmla="*/ 1335908 h 4076841"/>
                <a:gd name="connsiteX200" fmla="*/ 2756797 w 3802634"/>
                <a:gd name="connsiteY200" fmla="*/ 1332509 h 4076841"/>
                <a:gd name="connsiteX201" fmla="*/ 2766995 w 3802634"/>
                <a:gd name="connsiteY201" fmla="*/ 1329110 h 4076841"/>
                <a:gd name="connsiteX202" fmla="*/ 2787390 w 3802634"/>
                <a:gd name="connsiteY202" fmla="*/ 1318912 h 4076841"/>
                <a:gd name="connsiteX203" fmla="*/ 2797588 w 3802634"/>
                <a:gd name="connsiteY203" fmla="*/ 1312113 h 4076841"/>
                <a:gd name="connsiteX204" fmla="*/ 2855376 w 3802634"/>
                <a:gd name="connsiteY204" fmla="*/ 1315512 h 4076841"/>
                <a:gd name="connsiteX205" fmla="*/ 2872372 w 3802634"/>
                <a:gd name="connsiteY205" fmla="*/ 1318912 h 4076841"/>
                <a:gd name="connsiteX206" fmla="*/ 2913163 w 3802634"/>
                <a:gd name="connsiteY206" fmla="*/ 1329110 h 4076841"/>
                <a:gd name="connsiteX207" fmla="*/ 2926760 w 3802634"/>
                <a:gd name="connsiteY207" fmla="*/ 1332509 h 4076841"/>
                <a:gd name="connsiteX208" fmla="*/ 2970950 w 3802634"/>
                <a:gd name="connsiteY208" fmla="*/ 1339307 h 4076841"/>
                <a:gd name="connsiteX209" fmla="*/ 2981148 w 3802634"/>
                <a:gd name="connsiteY209" fmla="*/ 1342707 h 4076841"/>
                <a:gd name="connsiteX210" fmla="*/ 3008342 w 3802634"/>
                <a:gd name="connsiteY210" fmla="*/ 1349505 h 4076841"/>
                <a:gd name="connsiteX211" fmla="*/ 3018540 w 3802634"/>
                <a:gd name="connsiteY211" fmla="*/ 1359703 h 4076841"/>
                <a:gd name="connsiteX212" fmla="*/ 3038935 w 3802634"/>
                <a:gd name="connsiteY212" fmla="*/ 1366501 h 4076841"/>
                <a:gd name="connsiteX213" fmla="*/ 3049133 w 3802634"/>
                <a:gd name="connsiteY213" fmla="*/ 1369901 h 4076841"/>
                <a:gd name="connsiteX214" fmla="*/ 3059331 w 3802634"/>
                <a:gd name="connsiteY214" fmla="*/ 1373300 h 4076841"/>
                <a:gd name="connsiteX215" fmla="*/ 3069529 w 3802634"/>
                <a:gd name="connsiteY215" fmla="*/ 1376699 h 4076841"/>
                <a:gd name="connsiteX216" fmla="*/ 3072928 w 3802634"/>
                <a:gd name="connsiteY216" fmla="*/ 1386897 h 4076841"/>
                <a:gd name="connsiteX217" fmla="*/ 3113719 w 3802634"/>
                <a:gd name="connsiteY217" fmla="*/ 1407292 h 4076841"/>
                <a:gd name="connsiteX218" fmla="*/ 3134115 w 3802634"/>
                <a:gd name="connsiteY218" fmla="*/ 1414091 h 4076841"/>
                <a:gd name="connsiteX219" fmla="*/ 3144312 w 3802634"/>
                <a:gd name="connsiteY219" fmla="*/ 1417490 h 4076841"/>
                <a:gd name="connsiteX220" fmla="*/ 3171506 w 3802634"/>
                <a:gd name="connsiteY220" fmla="*/ 1424289 h 4076841"/>
                <a:gd name="connsiteX221" fmla="*/ 3185103 w 3802634"/>
                <a:gd name="connsiteY221" fmla="*/ 1427688 h 4076841"/>
                <a:gd name="connsiteX222" fmla="*/ 3222495 w 3802634"/>
                <a:gd name="connsiteY222" fmla="*/ 1434486 h 4076841"/>
                <a:gd name="connsiteX223" fmla="*/ 3242891 w 3802634"/>
                <a:gd name="connsiteY223" fmla="*/ 1437886 h 4076841"/>
                <a:gd name="connsiteX224" fmla="*/ 3283682 w 3802634"/>
                <a:gd name="connsiteY224" fmla="*/ 1444684 h 4076841"/>
                <a:gd name="connsiteX225" fmla="*/ 3304077 w 3802634"/>
                <a:gd name="connsiteY225" fmla="*/ 1448083 h 4076841"/>
                <a:gd name="connsiteX226" fmla="*/ 3355066 w 3802634"/>
                <a:gd name="connsiteY226" fmla="*/ 1451483 h 4076841"/>
                <a:gd name="connsiteX227" fmla="*/ 3419652 w 3802634"/>
                <a:gd name="connsiteY227" fmla="*/ 1461681 h 4076841"/>
                <a:gd name="connsiteX228" fmla="*/ 3508033 w 3802634"/>
                <a:gd name="connsiteY228" fmla="*/ 1458281 h 4076841"/>
                <a:gd name="connsiteX229" fmla="*/ 3528428 w 3802634"/>
                <a:gd name="connsiteY229" fmla="*/ 1451483 h 4076841"/>
                <a:gd name="connsiteX230" fmla="*/ 3545425 w 3802634"/>
                <a:gd name="connsiteY230" fmla="*/ 1437886 h 4076841"/>
                <a:gd name="connsiteX231" fmla="*/ 3552223 w 3802634"/>
                <a:gd name="connsiteY231" fmla="*/ 1427688 h 4076841"/>
                <a:gd name="connsiteX232" fmla="*/ 3572619 w 3802634"/>
                <a:gd name="connsiteY232" fmla="*/ 1414091 h 4076841"/>
                <a:gd name="connsiteX233" fmla="*/ 3599813 w 3802634"/>
                <a:gd name="connsiteY233" fmla="*/ 1390296 h 4076841"/>
                <a:gd name="connsiteX234" fmla="*/ 3610011 w 3802634"/>
                <a:gd name="connsiteY234" fmla="*/ 1383498 h 4076841"/>
                <a:gd name="connsiteX235" fmla="*/ 3620208 w 3802634"/>
                <a:gd name="connsiteY235" fmla="*/ 1380098 h 4076841"/>
                <a:gd name="connsiteX236" fmla="*/ 3640604 w 3802634"/>
                <a:gd name="connsiteY236" fmla="*/ 1366501 h 4076841"/>
                <a:gd name="connsiteX237" fmla="*/ 3667798 w 3802634"/>
                <a:gd name="connsiteY237" fmla="*/ 1335908 h 4076841"/>
                <a:gd name="connsiteX238" fmla="*/ 3688193 w 3802634"/>
                <a:gd name="connsiteY238" fmla="*/ 1322311 h 4076841"/>
                <a:gd name="connsiteX239" fmla="*/ 3698391 w 3802634"/>
                <a:gd name="connsiteY239" fmla="*/ 1315512 h 4076841"/>
                <a:gd name="connsiteX240" fmla="*/ 3718787 w 3802634"/>
                <a:gd name="connsiteY240" fmla="*/ 1298516 h 4076841"/>
                <a:gd name="connsiteX241" fmla="*/ 3732384 w 3802634"/>
                <a:gd name="connsiteY241" fmla="*/ 1278121 h 4076841"/>
                <a:gd name="connsiteX242" fmla="*/ 3739182 w 3802634"/>
                <a:gd name="connsiteY242" fmla="*/ 1267923 h 4076841"/>
                <a:gd name="connsiteX243" fmla="*/ 3749380 w 3802634"/>
                <a:gd name="connsiteY243" fmla="*/ 1257725 h 4076841"/>
                <a:gd name="connsiteX244" fmla="*/ 3756179 w 3802634"/>
                <a:gd name="connsiteY244" fmla="*/ 1247527 h 4076841"/>
                <a:gd name="connsiteX245" fmla="*/ 3766376 w 3802634"/>
                <a:gd name="connsiteY245" fmla="*/ 1240729 h 4076841"/>
                <a:gd name="connsiteX246" fmla="*/ 3796969 w 3802634"/>
                <a:gd name="connsiteY246" fmla="*/ 1220333 h 4076841"/>
                <a:gd name="connsiteX247" fmla="*/ 3800368 w 3802634"/>
                <a:gd name="connsiteY247" fmla="*/ 3664398 h 4076841"/>
                <a:gd name="connsiteX248" fmla="*/ 2066749 w 3802634"/>
                <a:gd name="connsiteY248" fmla="*/ 3694992 h 4076841"/>
                <a:gd name="connsiteX0" fmla="*/ 0 w 3802634"/>
                <a:gd name="connsiteY0" fmla="*/ 1407292 h 3694992"/>
                <a:gd name="connsiteX1" fmla="*/ 27194 w 3802634"/>
                <a:gd name="connsiteY1" fmla="*/ 1400494 h 3694992"/>
                <a:gd name="connsiteX2" fmla="*/ 33993 w 3802634"/>
                <a:gd name="connsiteY2" fmla="*/ 1390296 h 3694992"/>
                <a:gd name="connsiteX3" fmla="*/ 50989 w 3802634"/>
                <a:gd name="connsiteY3" fmla="*/ 1359703 h 3694992"/>
                <a:gd name="connsiteX4" fmla="*/ 71385 w 3802634"/>
                <a:gd name="connsiteY4" fmla="*/ 1346106 h 3694992"/>
                <a:gd name="connsiteX5" fmla="*/ 101978 w 3802634"/>
                <a:gd name="connsiteY5" fmla="*/ 1335908 h 3694992"/>
                <a:gd name="connsiteX6" fmla="*/ 112176 w 3802634"/>
                <a:gd name="connsiteY6" fmla="*/ 1332509 h 3694992"/>
                <a:gd name="connsiteX7" fmla="*/ 125773 w 3802634"/>
                <a:gd name="connsiteY7" fmla="*/ 1329110 h 3694992"/>
                <a:gd name="connsiteX8" fmla="*/ 139370 w 3802634"/>
                <a:gd name="connsiteY8" fmla="*/ 1308714 h 3694992"/>
                <a:gd name="connsiteX9" fmla="*/ 159765 w 3802634"/>
                <a:gd name="connsiteY9" fmla="*/ 1295117 h 3694992"/>
                <a:gd name="connsiteX10" fmla="*/ 200556 w 3802634"/>
                <a:gd name="connsiteY10" fmla="*/ 1281520 h 3694992"/>
                <a:gd name="connsiteX11" fmla="*/ 231150 w 3802634"/>
                <a:gd name="connsiteY11" fmla="*/ 1271322 h 3694992"/>
                <a:gd name="connsiteX12" fmla="*/ 241347 w 3802634"/>
                <a:gd name="connsiteY12" fmla="*/ 1267923 h 3694992"/>
                <a:gd name="connsiteX13" fmla="*/ 251545 w 3802634"/>
                <a:gd name="connsiteY13" fmla="*/ 1261124 h 3694992"/>
                <a:gd name="connsiteX14" fmla="*/ 265142 w 3802634"/>
                <a:gd name="connsiteY14" fmla="*/ 1240729 h 3694992"/>
                <a:gd name="connsiteX15" fmla="*/ 275340 w 3802634"/>
                <a:gd name="connsiteY15" fmla="*/ 1233930 h 3694992"/>
                <a:gd name="connsiteX16" fmla="*/ 285538 w 3802634"/>
                <a:gd name="connsiteY16" fmla="*/ 1223733 h 3694992"/>
                <a:gd name="connsiteX17" fmla="*/ 295735 w 3802634"/>
                <a:gd name="connsiteY17" fmla="*/ 1220333 h 3694992"/>
                <a:gd name="connsiteX18" fmla="*/ 305933 w 3802634"/>
                <a:gd name="connsiteY18" fmla="*/ 1213535 h 3694992"/>
                <a:gd name="connsiteX19" fmla="*/ 336527 w 3802634"/>
                <a:gd name="connsiteY19" fmla="*/ 1199938 h 3694992"/>
                <a:gd name="connsiteX20" fmla="*/ 339926 w 3802634"/>
                <a:gd name="connsiteY20" fmla="*/ 1189740 h 3694992"/>
                <a:gd name="connsiteX21" fmla="*/ 360321 w 3802634"/>
                <a:gd name="connsiteY21" fmla="*/ 1176143 h 3694992"/>
                <a:gd name="connsiteX22" fmla="*/ 367120 w 3802634"/>
                <a:gd name="connsiteY22" fmla="*/ 1165945 h 3694992"/>
                <a:gd name="connsiteX23" fmla="*/ 384116 w 3802634"/>
                <a:gd name="connsiteY23" fmla="*/ 1145550 h 3694992"/>
                <a:gd name="connsiteX24" fmla="*/ 390915 w 3802634"/>
                <a:gd name="connsiteY24" fmla="*/ 1125154 h 3694992"/>
                <a:gd name="connsiteX25" fmla="*/ 394314 w 3802634"/>
                <a:gd name="connsiteY25" fmla="*/ 1114956 h 3694992"/>
                <a:gd name="connsiteX26" fmla="*/ 404512 w 3802634"/>
                <a:gd name="connsiteY26" fmla="*/ 1108158 h 3694992"/>
                <a:gd name="connsiteX27" fmla="*/ 418109 w 3802634"/>
                <a:gd name="connsiteY27" fmla="*/ 1087762 h 3694992"/>
                <a:gd name="connsiteX28" fmla="*/ 424907 w 3802634"/>
                <a:gd name="connsiteY28" fmla="*/ 1077565 h 3694992"/>
                <a:gd name="connsiteX29" fmla="*/ 431706 w 3802634"/>
                <a:gd name="connsiteY29" fmla="*/ 1057169 h 3694992"/>
                <a:gd name="connsiteX30" fmla="*/ 448702 w 3802634"/>
                <a:gd name="connsiteY30" fmla="*/ 1036773 h 3694992"/>
                <a:gd name="connsiteX31" fmla="*/ 458900 w 3802634"/>
                <a:gd name="connsiteY31" fmla="*/ 1029975 h 3694992"/>
                <a:gd name="connsiteX32" fmla="*/ 479295 w 3802634"/>
                <a:gd name="connsiteY32" fmla="*/ 1012979 h 3694992"/>
                <a:gd name="connsiteX33" fmla="*/ 492892 w 3802634"/>
                <a:gd name="connsiteY33" fmla="*/ 992583 h 3694992"/>
                <a:gd name="connsiteX34" fmla="*/ 499691 w 3802634"/>
                <a:gd name="connsiteY34" fmla="*/ 982385 h 3694992"/>
                <a:gd name="connsiteX35" fmla="*/ 509889 w 3802634"/>
                <a:gd name="connsiteY35" fmla="*/ 975587 h 3694992"/>
                <a:gd name="connsiteX36" fmla="*/ 516687 w 3802634"/>
                <a:gd name="connsiteY36" fmla="*/ 965389 h 3694992"/>
                <a:gd name="connsiteX37" fmla="*/ 537083 w 3802634"/>
                <a:gd name="connsiteY37" fmla="*/ 948393 h 3694992"/>
                <a:gd name="connsiteX38" fmla="*/ 550680 w 3802634"/>
                <a:gd name="connsiteY38" fmla="*/ 927997 h 3694992"/>
                <a:gd name="connsiteX39" fmla="*/ 564277 w 3802634"/>
                <a:gd name="connsiteY39" fmla="*/ 897404 h 3694992"/>
                <a:gd name="connsiteX40" fmla="*/ 577874 w 3802634"/>
                <a:gd name="connsiteY40" fmla="*/ 880408 h 3694992"/>
                <a:gd name="connsiteX41" fmla="*/ 584672 w 3802634"/>
                <a:gd name="connsiteY41" fmla="*/ 870210 h 3694992"/>
                <a:gd name="connsiteX42" fmla="*/ 594870 w 3802634"/>
                <a:gd name="connsiteY42" fmla="*/ 860012 h 3694992"/>
                <a:gd name="connsiteX43" fmla="*/ 605068 w 3802634"/>
                <a:gd name="connsiteY43" fmla="*/ 846415 h 3694992"/>
                <a:gd name="connsiteX44" fmla="*/ 625463 w 3802634"/>
                <a:gd name="connsiteY44" fmla="*/ 829419 h 3694992"/>
                <a:gd name="connsiteX45" fmla="*/ 656057 w 3802634"/>
                <a:gd name="connsiteY45" fmla="*/ 805624 h 3694992"/>
                <a:gd name="connsiteX46" fmla="*/ 666254 w 3802634"/>
                <a:gd name="connsiteY46" fmla="*/ 798825 h 3694992"/>
                <a:gd name="connsiteX47" fmla="*/ 676452 w 3802634"/>
                <a:gd name="connsiteY47" fmla="*/ 795426 h 3694992"/>
                <a:gd name="connsiteX48" fmla="*/ 696848 w 3802634"/>
                <a:gd name="connsiteY48" fmla="*/ 781829 h 3694992"/>
                <a:gd name="connsiteX49" fmla="*/ 717243 w 3802634"/>
                <a:gd name="connsiteY49" fmla="*/ 775031 h 3694992"/>
                <a:gd name="connsiteX50" fmla="*/ 737639 w 3802634"/>
                <a:gd name="connsiteY50" fmla="*/ 758034 h 3694992"/>
                <a:gd name="connsiteX51" fmla="*/ 744437 w 3802634"/>
                <a:gd name="connsiteY51" fmla="*/ 747837 h 3694992"/>
                <a:gd name="connsiteX52" fmla="*/ 764833 w 3802634"/>
                <a:gd name="connsiteY52" fmla="*/ 727441 h 3694992"/>
                <a:gd name="connsiteX53" fmla="*/ 768232 w 3802634"/>
                <a:gd name="connsiteY53" fmla="*/ 717243 h 3694992"/>
                <a:gd name="connsiteX54" fmla="*/ 775031 w 3802634"/>
                <a:gd name="connsiteY54" fmla="*/ 707046 h 3694992"/>
                <a:gd name="connsiteX55" fmla="*/ 771631 w 3802634"/>
                <a:gd name="connsiteY55" fmla="*/ 696848 h 3694992"/>
                <a:gd name="connsiteX56" fmla="*/ 781829 w 3802634"/>
                <a:gd name="connsiteY56" fmla="*/ 693449 h 3694992"/>
                <a:gd name="connsiteX57" fmla="*/ 785228 w 3802634"/>
                <a:gd name="connsiteY57" fmla="*/ 683251 h 3694992"/>
                <a:gd name="connsiteX58" fmla="*/ 792027 w 3802634"/>
                <a:gd name="connsiteY58" fmla="*/ 673053 h 3694992"/>
                <a:gd name="connsiteX59" fmla="*/ 802225 w 3802634"/>
                <a:gd name="connsiteY59" fmla="*/ 642460 h 3694992"/>
                <a:gd name="connsiteX60" fmla="*/ 812422 w 3802634"/>
                <a:gd name="connsiteY60" fmla="*/ 622064 h 3694992"/>
                <a:gd name="connsiteX61" fmla="*/ 832818 w 3802634"/>
                <a:gd name="connsiteY61" fmla="*/ 601669 h 3694992"/>
                <a:gd name="connsiteX62" fmla="*/ 843016 w 3802634"/>
                <a:gd name="connsiteY62" fmla="*/ 591471 h 3694992"/>
                <a:gd name="connsiteX63" fmla="*/ 853214 w 3802634"/>
                <a:gd name="connsiteY63" fmla="*/ 581273 h 3694992"/>
                <a:gd name="connsiteX64" fmla="*/ 873609 w 3802634"/>
                <a:gd name="connsiteY64" fmla="*/ 567676 h 3694992"/>
                <a:gd name="connsiteX65" fmla="*/ 890605 w 3802634"/>
                <a:gd name="connsiteY65" fmla="*/ 554079 h 3694992"/>
                <a:gd name="connsiteX66" fmla="*/ 897404 w 3802634"/>
                <a:gd name="connsiteY66" fmla="*/ 543881 h 3694992"/>
                <a:gd name="connsiteX67" fmla="*/ 907602 w 3802634"/>
                <a:gd name="connsiteY67" fmla="*/ 537083 h 3694992"/>
                <a:gd name="connsiteX68" fmla="*/ 921199 w 3802634"/>
                <a:gd name="connsiteY68" fmla="*/ 516687 h 3694992"/>
                <a:gd name="connsiteX69" fmla="*/ 927997 w 3802634"/>
                <a:gd name="connsiteY69" fmla="*/ 506489 h 3694992"/>
                <a:gd name="connsiteX70" fmla="*/ 938195 w 3802634"/>
                <a:gd name="connsiteY70" fmla="*/ 499691 h 3694992"/>
                <a:gd name="connsiteX71" fmla="*/ 941594 w 3802634"/>
                <a:gd name="connsiteY71" fmla="*/ 489493 h 3694992"/>
                <a:gd name="connsiteX72" fmla="*/ 955191 w 3802634"/>
                <a:gd name="connsiteY72" fmla="*/ 469098 h 3694992"/>
                <a:gd name="connsiteX73" fmla="*/ 965389 w 3802634"/>
                <a:gd name="connsiteY73" fmla="*/ 448702 h 3694992"/>
                <a:gd name="connsiteX74" fmla="*/ 975587 w 3802634"/>
                <a:gd name="connsiteY74" fmla="*/ 428307 h 3694992"/>
                <a:gd name="connsiteX75" fmla="*/ 985785 w 3802634"/>
                <a:gd name="connsiteY75" fmla="*/ 407911 h 3694992"/>
                <a:gd name="connsiteX76" fmla="*/ 992583 w 3802634"/>
                <a:gd name="connsiteY76" fmla="*/ 387515 h 3694992"/>
                <a:gd name="connsiteX77" fmla="*/ 999382 w 3802634"/>
                <a:gd name="connsiteY77" fmla="*/ 367120 h 3694992"/>
                <a:gd name="connsiteX78" fmla="*/ 1002781 w 3802634"/>
                <a:gd name="connsiteY78" fmla="*/ 356922 h 3694992"/>
                <a:gd name="connsiteX79" fmla="*/ 1006180 w 3802634"/>
                <a:gd name="connsiteY79" fmla="*/ 346724 h 3694992"/>
                <a:gd name="connsiteX80" fmla="*/ 1016378 w 3802634"/>
                <a:gd name="connsiteY80" fmla="*/ 295736 h 3694992"/>
                <a:gd name="connsiteX81" fmla="*/ 1023176 w 3802634"/>
                <a:gd name="connsiteY81" fmla="*/ 197157 h 3694992"/>
                <a:gd name="connsiteX82" fmla="*/ 1026576 w 3802634"/>
                <a:gd name="connsiteY82" fmla="*/ 186959 h 3694992"/>
                <a:gd name="connsiteX83" fmla="*/ 1033374 w 3802634"/>
                <a:gd name="connsiteY83" fmla="*/ 176762 h 3694992"/>
                <a:gd name="connsiteX84" fmla="*/ 1040173 w 3802634"/>
                <a:gd name="connsiteY84" fmla="*/ 156366 h 3694992"/>
                <a:gd name="connsiteX85" fmla="*/ 1046971 w 3802634"/>
                <a:gd name="connsiteY85" fmla="*/ 129172 h 3694992"/>
                <a:gd name="connsiteX86" fmla="*/ 1053770 w 3802634"/>
                <a:gd name="connsiteY86" fmla="*/ 108776 h 3694992"/>
                <a:gd name="connsiteX87" fmla="*/ 1067367 w 3802634"/>
                <a:gd name="connsiteY87" fmla="*/ 88381 h 3694992"/>
                <a:gd name="connsiteX88" fmla="*/ 1080964 w 3802634"/>
                <a:gd name="connsiteY88" fmla="*/ 67985 h 3694992"/>
                <a:gd name="connsiteX89" fmla="*/ 1091161 w 3802634"/>
                <a:gd name="connsiteY89" fmla="*/ 61187 h 3694992"/>
                <a:gd name="connsiteX90" fmla="*/ 1108158 w 3802634"/>
                <a:gd name="connsiteY90" fmla="*/ 44191 h 3694992"/>
                <a:gd name="connsiteX91" fmla="*/ 1128553 w 3802634"/>
                <a:gd name="connsiteY91" fmla="*/ 23795 h 3694992"/>
                <a:gd name="connsiteX92" fmla="*/ 1148949 w 3802634"/>
                <a:gd name="connsiteY92" fmla="*/ 10198 h 3694992"/>
                <a:gd name="connsiteX93" fmla="*/ 1182941 w 3802634"/>
                <a:gd name="connsiteY93" fmla="*/ 0 h 3694992"/>
                <a:gd name="connsiteX94" fmla="*/ 1210135 w 3802634"/>
                <a:gd name="connsiteY94" fmla="*/ 3399 h 3694992"/>
                <a:gd name="connsiteX95" fmla="*/ 1237329 w 3802634"/>
                <a:gd name="connsiteY95" fmla="*/ 10198 h 3694992"/>
                <a:gd name="connsiteX96" fmla="*/ 1257725 w 3802634"/>
                <a:gd name="connsiteY96" fmla="*/ 13597 h 3694992"/>
                <a:gd name="connsiteX97" fmla="*/ 1315512 w 3802634"/>
                <a:gd name="connsiteY97" fmla="*/ 6799 h 3694992"/>
                <a:gd name="connsiteX98" fmla="*/ 1349505 w 3802634"/>
                <a:gd name="connsiteY98" fmla="*/ 10198 h 3694992"/>
                <a:gd name="connsiteX99" fmla="*/ 1380098 w 3802634"/>
                <a:gd name="connsiteY99" fmla="*/ 27194 h 3694992"/>
                <a:gd name="connsiteX100" fmla="*/ 1390296 w 3802634"/>
                <a:gd name="connsiteY100" fmla="*/ 33993 h 3694992"/>
                <a:gd name="connsiteX101" fmla="*/ 1397095 w 3802634"/>
                <a:gd name="connsiteY101" fmla="*/ 44191 h 3694992"/>
                <a:gd name="connsiteX102" fmla="*/ 1414091 w 3802634"/>
                <a:gd name="connsiteY102" fmla="*/ 61187 h 3694992"/>
                <a:gd name="connsiteX103" fmla="*/ 1424289 w 3802634"/>
                <a:gd name="connsiteY103" fmla="*/ 81582 h 3694992"/>
                <a:gd name="connsiteX104" fmla="*/ 1427688 w 3802634"/>
                <a:gd name="connsiteY104" fmla="*/ 91780 h 3694992"/>
                <a:gd name="connsiteX105" fmla="*/ 1434486 w 3802634"/>
                <a:gd name="connsiteY105" fmla="*/ 101978 h 3694992"/>
                <a:gd name="connsiteX106" fmla="*/ 1441285 w 3802634"/>
                <a:gd name="connsiteY106" fmla="*/ 122373 h 3694992"/>
                <a:gd name="connsiteX107" fmla="*/ 1444684 w 3802634"/>
                <a:gd name="connsiteY107" fmla="*/ 132571 h 3694992"/>
                <a:gd name="connsiteX108" fmla="*/ 1441285 w 3802634"/>
                <a:gd name="connsiteY108" fmla="*/ 146168 h 3694992"/>
                <a:gd name="connsiteX109" fmla="*/ 1448083 w 3802634"/>
                <a:gd name="connsiteY109" fmla="*/ 193758 h 3694992"/>
                <a:gd name="connsiteX110" fmla="*/ 1454882 w 3802634"/>
                <a:gd name="connsiteY110" fmla="*/ 214153 h 3694992"/>
                <a:gd name="connsiteX111" fmla="*/ 1458281 w 3802634"/>
                <a:gd name="connsiteY111" fmla="*/ 227750 h 3694992"/>
                <a:gd name="connsiteX112" fmla="*/ 1461680 w 3802634"/>
                <a:gd name="connsiteY112" fmla="*/ 237948 h 3694992"/>
                <a:gd name="connsiteX113" fmla="*/ 1465080 w 3802634"/>
                <a:gd name="connsiteY113" fmla="*/ 258344 h 3694992"/>
                <a:gd name="connsiteX114" fmla="*/ 1471878 w 3802634"/>
                <a:gd name="connsiteY114" fmla="*/ 295736 h 3694992"/>
                <a:gd name="connsiteX115" fmla="*/ 1468479 w 3802634"/>
                <a:gd name="connsiteY115" fmla="*/ 401112 h 3694992"/>
                <a:gd name="connsiteX116" fmla="*/ 1465080 w 3802634"/>
                <a:gd name="connsiteY116" fmla="*/ 428307 h 3694992"/>
                <a:gd name="connsiteX117" fmla="*/ 1468479 w 3802634"/>
                <a:gd name="connsiteY117" fmla="*/ 489493 h 3694992"/>
                <a:gd name="connsiteX118" fmla="*/ 1468479 w 3802634"/>
                <a:gd name="connsiteY118" fmla="*/ 611866 h 3694992"/>
                <a:gd name="connsiteX119" fmla="*/ 1475277 w 3802634"/>
                <a:gd name="connsiteY119" fmla="*/ 642460 h 3694992"/>
                <a:gd name="connsiteX120" fmla="*/ 1482076 w 3802634"/>
                <a:gd name="connsiteY120" fmla="*/ 676452 h 3694992"/>
                <a:gd name="connsiteX121" fmla="*/ 1485475 w 3802634"/>
                <a:gd name="connsiteY121" fmla="*/ 696848 h 3694992"/>
                <a:gd name="connsiteX122" fmla="*/ 1495673 w 3802634"/>
                <a:gd name="connsiteY122" fmla="*/ 747837 h 3694992"/>
                <a:gd name="connsiteX123" fmla="*/ 1502471 w 3802634"/>
                <a:gd name="connsiteY123" fmla="*/ 771631 h 3694992"/>
                <a:gd name="connsiteX124" fmla="*/ 1505871 w 3802634"/>
                <a:gd name="connsiteY124" fmla="*/ 792027 h 3694992"/>
                <a:gd name="connsiteX125" fmla="*/ 1512669 w 3802634"/>
                <a:gd name="connsiteY125" fmla="*/ 812423 h 3694992"/>
                <a:gd name="connsiteX126" fmla="*/ 1519468 w 3802634"/>
                <a:gd name="connsiteY126" fmla="*/ 832818 h 3694992"/>
                <a:gd name="connsiteX127" fmla="*/ 1529666 w 3802634"/>
                <a:gd name="connsiteY127" fmla="*/ 863411 h 3694992"/>
                <a:gd name="connsiteX128" fmla="*/ 1533065 w 3802634"/>
                <a:gd name="connsiteY128" fmla="*/ 873609 h 3694992"/>
                <a:gd name="connsiteX129" fmla="*/ 1539863 w 3802634"/>
                <a:gd name="connsiteY129" fmla="*/ 921199 h 3694992"/>
                <a:gd name="connsiteX130" fmla="*/ 1553460 w 3802634"/>
                <a:gd name="connsiteY130" fmla="*/ 941594 h 3694992"/>
                <a:gd name="connsiteX131" fmla="*/ 1570457 w 3802634"/>
                <a:gd name="connsiteY131" fmla="*/ 955191 h 3694992"/>
                <a:gd name="connsiteX132" fmla="*/ 1587453 w 3802634"/>
                <a:gd name="connsiteY132" fmla="*/ 985785 h 3694992"/>
                <a:gd name="connsiteX133" fmla="*/ 1594251 w 3802634"/>
                <a:gd name="connsiteY133" fmla="*/ 995982 h 3694992"/>
                <a:gd name="connsiteX134" fmla="*/ 1611248 w 3802634"/>
                <a:gd name="connsiteY134" fmla="*/ 1026576 h 3694992"/>
                <a:gd name="connsiteX135" fmla="*/ 1624845 w 3802634"/>
                <a:gd name="connsiteY135" fmla="*/ 1046971 h 3694992"/>
                <a:gd name="connsiteX136" fmla="*/ 1635042 w 3802634"/>
                <a:gd name="connsiteY136" fmla="*/ 1053770 h 3694992"/>
                <a:gd name="connsiteX137" fmla="*/ 1641841 w 3802634"/>
                <a:gd name="connsiteY137" fmla="*/ 1063967 h 3694992"/>
                <a:gd name="connsiteX138" fmla="*/ 1652039 w 3802634"/>
                <a:gd name="connsiteY138" fmla="*/ 1070766 h 3694992"/>
                <a:gd name="connsiteX139" fmla="*/ 1662237 w 3802634"/>
                <a:gd name="connsiteY139" fmla="*/ 1080964 h 3694992"/>
                <a:gd name="connsiteX140" fmla="*/ 1672434 w 3802634"/>
                <a:gd name="connsiteY140" fmla="*/ 1087762 h 3694992"/>
                <a:gd name="connsiteX141" fmla="*/ 1682632 w 3802634"/>
                <a:gd name="connsiteY141" fmla="*/ 1097960 h 3694992"/>
                <a:gd name="connsiteX142" fmla="*/ 1703028 w 3802634"/>
                <a:gd name="connsiteY142" fmla="*/ 1111557 h 3694992"/>
                <a:gd name="connsiteX143" fmla="*/ 1713225 w 3802634"/>
                <a:gd name="connsiteY143" fmla="*/ 1118356 h 3694992"/>
                <a:gd name="connsiteX144" fmla="*/ 1723423 w 3802634"/>
                <a:gd name="connsiteY144" fmla="*/ 1125154 h 3694992"/>
                <a:gd name="connsiteX145" fmla="*/ 1733621 w 3802634"/>
                <a:gd name="connsiteY145" fmla="*/ 1131953 h 3694992"/>
                <a:gd name="connsiteX146" fmla="*/ 1743819 w 3802634"/>
                <a:gd name="connsiteY146" fmla="*/ 1135352 h 3694992"/>
                <a:gd name="connsiteX147" fmla="*/ 1754016 w 3802634"/>
                <a:gd name="connsiteY147" fmla="*/ 1142150 h 3694992"/>
                <a:gd name="connsiteX148" fmla="*/ 1788009 w 3802634"/>
                <a:gd name="connsiteY148" fmla="*/ 1152348 h 3694992"/>
                <a:gd name="connsiteX149" fmla="*/ 1798207 w 3802634"/>
                <a:gd name="connsiteY149" fmla="*/ 1155747 h 3694992"/>
                <a:gd name="connsiteX150" fmla="*/ 1815203 w 3802634"/>
                <a:gd name="connsiteY150" fmla="*/ 1172744 h 3694992"/>
                <a:gd name="connsiteX151" fmla="*/ 1835599 w 3802634"/>
                <a:gd name="connsiteY151" fmla="*/ 1179542 h 3694992"/>
                <a:gd name="connsiteX152" fmla="*/ 1845796 w 3802634"/>
                <a:gd name="connsiteY152" fmla="*/ 1182941 h 3694992"/>
                <a:gd name="connsiteX153" fmla="*/ 1855994 w 3802634"/>
                <a:gd name="connsiteY153" fmla="*/ 1186341 h 3694992"/>
                <a:gd name="connsiteX154" fmla="*/ 1876390 w 3802634"/>
                <a:gd name="connsiteY154" fmla="*/ 1196539 h 3694992"/>
                <a:gd name="connsiteX155" fmla="*/ 1886587 w 3802634"/>
                <a:gd name="connsiteY155" fmla="*/ 1203337 h 3694992"/>
                <a:gd name="connsiteX156" fmla="*/ 1903584 w 3802634"/>
                <a:gd name="connsiteY156" fmla="*/ 1216934 h 3694992"/>
                <a:gd name="connsiteX157" fmla="*/ 1913782 w 3802634"/>
                <a:gd name="connsiteY157" fmla="*/ 1237330 h 3694992"/>
                <a:gd name="connsiteX158" fmla="*/ 1930778 w 3802634"/>
                <a:gd name="connsiteY158" fmla="*/ 1254326 h 3694992"/>
                <a:gd name="connsiteX159" fmla="*/ 1947774 w 3802634"/>
                <a:gd name="connsiteY159" fmla="*/ 1271322 h 3694992"/>
                <a:gd name="connsiteX160" fmla="*/ 1954573 w 3802634"/>
                <a:gd name="connsiteY160" fmla="*/ 1281520 h 3694992"/>
                <a:gd name="connsiteX161" fmla="*/ 1974968 w 3802634"/>
                <a:gd name="connsiteY161" fmla="*/ 1288318 h 3694992"/>
                <a:gd name="connsiteX162" fmla="*/ 1985166 w 3802634"/>
                <a:gd name="connsiteY162" fmla="*/ 1291718 h 3694992"/>
                <a:gd name="connsiteX163" fmla="*/ 2015759 w 3802634"/>
                <a:gd name="connsiteY163" fmla="*/ 1312113 h 3694992"/>
                <a:gd name="connsiteX164" fmla="*/ 2025957 w 3802634"/>
                <a:gd name="connsiteY164" fmla="*/ 1318912 h 3694992"/>
                <a:gd name="connsiteX165" fmla="*/ 2036155 w 3802634"/>
                <a:gd name="connsiteY165" fmla="*/ 1325710 h 3694992"/>
                <a:gd name="connsiteX166" fmla="*/ 2046353 w 3802634"/>
                <a:gd name="connsiteY166" fmla="*/ 1335908 h 3694992"/>
                <a:gd name="connsiteX167" fmla="*/ 2053151 w 3802634"/>
                <a:gd name="connsiteY167" fmla="*/ 1346106 h 3694992"/>
                <a:gd name="connsiteX168" fmla="*/ 2063349 w 3802634"/>
                <a:gd name="connsiteY168" fmla="*/ 1352904 h 3694992"/>
                <a:gd name="connsiteX169" fmla="*/ 2070147 w 3802634"/>
                <a:gd name="connsiteY169" fmla="*/ 1363102 h 3694992"/>
                <a:gd name="connsiteX170" fmla="*/ 2104140 w 3802634"/>
                <a:gd name="connsiteY170" fmla="*/ 1380098 h 3694992"/>
                <a:gd name="connsiteX171" fmla="*/ 2134733 w 3802634"/>
                <a:gd name="connsiteY171" fmla="*/ 1390296 h 3694992"/>
                <a:gd name="connsiteX172" fmla="*/ 2155129 w 3802634"/>
                <a:gd name="connsiteY172" fmla="*/ 1397095 h 3694992"/>
                <a:gd name="connsiteX173" fmla="*/ 2185722 w 3802634"/>
                <a:gd name="connsiteY173" fmla="*/ 1410692 h 3694992"/>
                <a:gd name="connsiteX174" fmla="*/ 2195920 w 3802634"/>
                <a:gd name="connsiteY174" fmla="*/ 1414091 h 3694992"/>
                <a:gd name="connsiteX175" fmla="*/ 2206118 w 3802634"/>
                <a:gd name="connsiteY175" fmla="*/ 1420889 h 3694992"/>
                <a:gd name="connsiteX176" fmla="*/ 2226513 w 3802634"/>
                <a:gd name="connsiteY176" fmla="*/ 1427688 h 3694992"/>
                <a:gd name="connsiteX177" fmla="*/ 2236711 w 3802634"/>
                <a:gd name="connsiteY177" fmla="*/ 1434486 h 3694992"/>
                <a:gd name="connsiteX178" fmla="*/ 2257106 w 3802634"/>
                <a:gd name="connsiteY178" fmla="*/ 1441285 h 3694992"/>
                <a:gd name="connsiteX179" fmla="*/ 2277502 w 3802634"/>
                <a:gd name="connsiteY179" fmla="*/ 1448083 h 3694992"/>
                <a:gd name="connsiteX180" fmla="*/ 2287700 w 3802634"/>
                <a:gd name="connsiteY180" fmla="*/ 1451483 h 3694992"/>
                <a:gd name="connsiteX181" fmla="*/ 2318293 w 3802634"/>
                <a:gd name="connsiteY181" fmla="*/ 1465080 h 3694992"/>
                <a:gd name="connsiteX182" fmla="*/ 2352286 w 3802634"/>
                <a:gd name="connsiteY182" fmla="*/ 1468479 h 3694992"/>
                <a:gd name="connsiteX183" fmla="*/ 2433868 w 3802634"/>
                <a:gd name="connsiteY183" fmla="*/ 1465080 h 3694992"/>
                <a:gd name="connsiteX184" fmla="*/ 2467860 w 3802634"/>
                <a:gd name="connsiteY184" fmla="*/ 1454882 h 3694992"/>
                <a:gd name="connsiteX185" fmla="*/ 2491655 w 3802634"/>
                <a:gd name="connsiteY185" fmla="*/ 1448083 h 3694992"/>
                <a:gd name="connsiteX186" fmla="*/ 2501853 w 3802634"/>
                <a:gd name="connsiteY186" fmla="*/ 1444684 h 3694992"/>
                <a:gd name="connsiteX187" fmla="*/ 2518849 w 3802634"/>
                <a:gd name="connsiteY187" fmla="*/ 1441285 h 3694992"/>
                <a:gd name="connsiteX188" fmla="*/ 2532446 w 3802634"/>
                <a:gd name="connsiteY188" fmla="*/ 1437886 h 3694992"/>
                <a:gd name="connsiteX189" fmla="*/ 2580036 w 3802634"/>
                <a:gd name="connsiteY189" fmla="*/ 1431087 h 3694992"/>
                <a:gd name="connsiteX190" fmla="*/ 2600431 w 3802634"/>
                <a:gd name="connsiteY190" fmla="*/ 1417490 h 3694992"/>
                <a:gd name="connsiteX191" fmla="*/ 2610629 w 3802634"/>
                <a:gd name="connsiteY191" fmla="*/ 1410692 h 3694992"/>
                <a:gd name="connsiteX192" fmla="*/ 2617428 w 3802634"/>
                <a:gd name="connsiteY192" fmla="*/ 1400494 h 3694992"/>
                <a:gd name="connsiteX193" fmla="*/ 2637823 w 3802634"/>
                <a:gd name="connsiteY193" fmla="*/ 1393695 h 3694992"/>
                <a:gd name="connsiteX194" fmla="*/ 2648021 w 3802634"/>
                <a:gd name="connsiteY194" fmla="*/ 1390296 h 3694992"/>
                <a:gd name="connsiteX195" fmla="*/ 2678614 w 3802634"/>
                <a:gd name="connsiteY195" fmla="*/ 1373300 h 3694992"/>
                <a:gd name="connsiteX196" fmla="*/ 2688812 w 3802634"/>
                <a:gd name="connsiteY196" fmla="*/ 1366501 h 3694992"/>
                <a:gd name="connsiteX197" fmla="*/ 2709208 w 3802634"/>
                <a:gd name="connsiteY197" fmla="*/ 1356304 h 3694992"/>
                <a:gd name="connsiteX198" fmla="*/ 2716006 w 3802634"/>
                <a:gd name="connsiteY198" fmla="*/ 1346106 h 3694992"/>
                <a:gd name="connsiteX199" fmla="*/ 2736402 w 3802634"/>
                <a:gd name="connsiteY199" fmla="*/ 1335908 h 3694992"/>
                <a:gd name="connsiteX200" fmla="*/ 2756797 w 3802634"/>
                <a:gd name="connsiteY200" fmla="*/ 1332509 h 3694992"/>
                <a:gd name="connsiteX201" fmla="*/ 2766995 w 3802634"/>
                <a:gd name="connsiteY201" fmla="*/ 1329110 h 3694992"/>
                <a:gd name="connsiteX202" fmla="*/ 2787390 w 3802634"/>
                <a:gd name="connsiteY202" fmla="*/ 1318912 h 3694992"/>
                <a:gd name="connsiteX203" fmla="*/ 2797588 w 3802634"/>
                <a:gd name="connsiteY203" fmla="*/ 1312113 h 3694992"/>
                <a:gd name="connsiteX204" fmla="*/ 2855376 w 3802634"/>
                <a:gd name="connsiteY204" fmla="*/ 1315512 h 3694992"/>
                <a:gd name="connsiteX205" fmla="*/ 2872372 w 3802634"/>
                <a:gd name="connsiteY205" fmla="*/ 1318912 h 3694992"/>
                <a:gd name="connsiteX206" fmla="*/ 2913163 w 3802634"/>
                <a:gd name="connsiteY206" fmla="*/ 1329110 h 3694992"/>
                <a:gd name="connsiteX207" fmla="*/ 2926760 w 3802634"/>
                <a:gd name="connsiteY207" fmla="*/ 1332509 h 3694992"/>
                <a:gd name="connsiteX208" fmla="*/ 2970950 w 3802634"/>
                <a:gd name="connsiteY208" fmla="*/ 1339307 h 3694992"/>
                <a:gd name="connsiteX209" fmla="*/ 2981148 w 3802634"/>
                <a:gd name="connsiteY209" fmla="*/ 1342707 h 3694992"/>
                <a:gd name="connsiteX210" fmla="*/ 3008342 w 3802634"/>
                <a:gd name="connsiteY210" fmla="*/ 1349505 h 3694992"/>
                <a:gd name="connsiteX211" fmla="*/ 3018540 w 3802634"/>
                <a:gd name="connsiteY211" fmla="*/ 1359703 h 3694992"/>
                <a:gd name="connsiteX212" fmla="*/ 3038935 w 3802634"/>
                <a:gd name="connsiteY212" fmla="*/ 1366501 h 3694992"/>
                <a:gd name="connsiteX213" fmla="*/ 3049133 w 3802634"/>
                <a:gd name="connsiteY213" fmla="*/ 1369901 h 3694992"/>
                <a:gd name="connsiteX214" fmla="*/ 3059331 w 3802634"/>
                <a:gd name="connsiteY214" fmla="*/ 1373300 h 3694992"/>
                <a:gd name="connsiteX215" fmla="*/ 3069529 w 3802634"/>
                <a:gd name="connsiteY215" fmla="*/ 1376699 h 3694992"/>
                <a:gd name="connsiteX216" fmla="*/ 3072928 w 3802634"/>
                <a:gd name="connsiteY216" fmla="*/ 1386897 h 3694992"/>
                <a:gd name="connsiteX217" fmla="*/ 3113719 w 3802634"/>
                <a:gd name="connsiteY217" fmla="*/ 1407292 h 3694992"/>
                <a:gd name="connsiteX218" fmla="*/ 3134115 w 3802634"/>
                <a:gd name="connsiteY218" fmla="*/ 1414091 h 3694992"/>
                <a:gd name="connsiteX219" fmla="*/ 3144312 w 3802634"/>
                <a:gd name="connsiteY219" fmla="*/ 1417490 h 3694992"/>
                <a:gd name="connsiteX220" fmla="*/ 3171506 w 3802634"/>
                <a:gd name="connsiteY220" fmla="*/ 1424289 h 3694992"/>
                <a:gd name="connsiteX221" fmla="*/ 3185103 w 3802634"/>
                <a:gd name="connsiteY221" fmla="*/ 1427688 h 3694992"/>
                <a:gd name="connsiteX222" fmla="*/ 3222495 w 3802634"/>
                <a:gd name="connsiteY222" fmla="*/ 1434486 h 3694992"/>
                <a:gd name="connsiteX223" fmla="*/ 3242891 w 3802634"/>
                <a:gd name="connsiteY223" fmla="*/ 1437886 h 3694992"/>
                <a:gd name="connsiteX224" fmla="*/ 3283682 w 3802634"/>
                <a:gd name="connsiteY224" fmla="*/ 1444684 h 3694992"/>
                <a:gd name="connsiteX225" fmla="*/ 3304077 w 3802634"/>
                <a:gd name="connsiteY225" fmla="*/ 1448083 h 3694992"/>
                <a:gd name="connsiteX226" fmla="*/ 3355066 w 3802634"/>
                <a:gd name="connsiteY226" fmla="*/ 1451483 h 3694992"/>
                <a:gd name="connsiteX227" fmla="*/ 3419652 w 3802634"/>
                <a:gd name="connsiteY227" fmla="*/ 1461681 h 3694992"/>
                <a:gd name="connsiteX228" fmla="*/ 3508033 w 3802634"/>
                <a:gd name="connsiteY228" fmla="*/ 1458281 h 3694992"/>
                <a:gd name="connsiteX229" fmla="*/ 3528428 w 3802634"/>
                <a:gd name="connsiteY229" fmla="*/ 1451483 h 3694992"/>
                <a:gd name="connsiteX230" fmla="*/ 3545425 w 3802634"/>
                <a:gd name="connsiteY230" fmla="*/ 1437886 h 3694992"/>
                <a:gd name="connsiteX231" fmla="*/ 3552223 w 3802634"/>
                <a:gd name="connsiteY231" fmla="*/ 1427688 h 3694992"/>
                <a:gd name="connsiteX232" fmla="*/ 3572619 w 3802634"/>
                <a:gd name="connsiteY232" fmla="*/ 1414091 h 3694992"/>
                <a:gd name="connsiteX233" fmla="*/ 3599813 w 3802634"/>
                <a:gd name="connsiteY233" fmla="*/ 1390296 h 3694992"/>
                <a:gd name="connsiteX234" fmla="*/ 3610011 w 3802634"/>
                <a:gd name="connsiteY234" fmla="*/ 1383498 h 3694992"/>
                <a:gd name="connsiteX235" fmla="*/ 3620208 w 3802634"/>
                <a:gd name="connsiteY235" fmla="*/ 1380098 h 3694992"/>
                <a:gd name="connsiteX236" fmla="*/ 3640604 w 3802634"/>
                <a:gd name="connsiteY236" fmla="*/ 1366501 h 3694992"/>
                <a:gd name="connsiteX237" fmla="*/ 3667798 w 3802634"/>
                <a:gd name="connsiteY237" fmla="*/ 1335908 h 3694992"/>
                <a:gd name="connsiteX238" fmla="*/ 3688193 w 3802634"/>
                <a:gd name="connsiteY238" fmla="*/ 1322311 h 3694992"/>
                <a:gd name="connsiteX239" fmla="*/ 3698391 w 3802634"/>
                <a:gd name="connsiteY239" fmla="*/ 1315512 h 3694992"/>
                <a:gd name="connsiteX240" fmla="*/ 3718787 w 3802634"/>
                <a:gd name="connsiteY240" fmla="*/ 1298516 h 3694992"/>
                <a:gd name="connsiteX241" fmla="*/ 3732384 w 3802634"/>
                <a:gd name="connsiteY241" fmla="*/ 1278121 h 3694992"/>
                <a:gd name="connsiteX242" fmla="*/ 3739182 w 3802634"/>
                <a:gd name="connsiteY242" fmla="*/ 1267923 h 3694992"/>
                <a:gd name="connsiteX243" fmla="*/ 3749380 w 3802634"/>
                <a:gd name="connsiteY243" fmla="*/ 1257725 h 3694992"/>
                <a:gd name="connsiteX244" fmla="*/ 3756179 w 3802634"/>
                <a:gd name="connsiteY244" fmla="*/ 1247527 h 3694992"/>
                <a:gd name="connsiteX245" fmla="*/ 3766376 w 3802634"/>
                <a:gd name="connsiteY245" fmla="*/ 1240729 h 3694992"/>
                <a:gd name="connsiteX246" fmla="*/ 3796969 w 3802634"/>
                <a:gd name="connsiteY246" fmla="*/ 1220333 h 3694992"/>
                <a:gd name="connsiteX247" fmla="*/ 3800368 w 3802634"/>
                <a:gd name="connsiteY247" fmla="*/ 3664398 h 3694992"/>
                <a:gd name="connsiteX248" fmla="*/ 2066749 w 3802634"/>
                <a:gd name="connsiteY248" fmla="*/ 3694992 h 3694992"/>
                <a:gd name="connsiteX0" fmla="*/ 0 w 3802634"/>
                <a:gd name="connsiteY0" fmla="*/ 1407292 h 3694992"/>
                <a:gd name="connsiteX1" fmla="*/ 27194 w 3802634"/>
                <a:gd name="connsiteY1" fmla="*/ 1400494 h 3694992"/>
                <a:gd name="connsiteX2" fmla="*/ 33993 w 3802634"/>
                <a:gd name="connsiteY2" fmla="*/ 1390296 h 3694992"/>
                <a:gd name="connsiteX3" fmla="*/ 50989 w 3802634"/>
                <a:gd name="connsiteY3" fmla="*/ 1359703 h 3694992"/>
                <a:gd name="connsiteX4" fmla="*/ 71385 w 3802634"/>
                <a:gd name="connsiteY4" fmla="*/ 1346106 h 3694992"/>
                <a:gd name="connsiteX5" fmla="*/ 101978 w 3802634"/>
                <a:gd name="connsiteY5" fmla="*/ 1335908 h 3694992"/>
                <a:gd name="connsiteX6" fmla="*/ 112176 w 3802634"/>
                <a:gd name="connsiteY6" fmla="*/ 1332509 h 3694992"/>
                <a:gd name="connsiteX7" fmla="*/ 125773 w 3802634"/>
                <a:gd name="connsiteY7" fmla="*/ 1329110 h 3694992"/>
                <a:gd name="connsiteX8" fmla="*/ 139370 w 3802634"/>
                <a:gd name="connsiteY8" fmla="*/ 1308714 h 3694992"/>
                <a:gd name="connsiteX9" fmla="*/ 159765 w 3802634"/>
                <a:gd name="connsiteY9" fmla="*/ 1295117 h 3694992"/>
                <a:gd name="connsiteX10" fmla="*/ 200556 w 3802634"/>
                <a:gd name="connsiteY10" fmla="*/ 1281520 h 3694992"/>
                <a:gd name="connsiteX11" fmla="*/ 231150 w 3802634"/>
                <a:gd name="connsiteY11" fmla="*/ 1271322 h 3694992"/>
                <a:gd name="connsiteX12" fmla="*/ 241347 w 3802634"/>
                <a:gd name="connsiteY12" fmla="*/ 1267923 h 3694992"/>
                <a:gd name="connsiteX13" fmla="*/ 251545 w 3802634"/>
                <a:gd name="connsiteY13" fmla="*/ 1261124 h 3694992"/>
                <a:gd name="connsiteX14" fmla="*/ 265142 w 3802634"/>
                <a:gd name="connsiteY14" fmla="*/ 1240729 h 3694992"/>
                <a:gd name="connsiteX15" fmla="*/ 275340 w 3802634"/>
                <a:gd name="connsiteY15" fmla="*/ 1233930 h 3694992"/>
                <a:gd name="connsiteX16" fmla="*/ 285538 w 3802634"/>
                <a:gd name="connsiteY16" fmla="*/ 1223733 h 3694992"/>
                <a:gd name="connsiteX17" fmla="*/ 295735 w 3802634"/>
                <a:gd name="connsiteY17" fmla="*/ 1220333 h 3694992"/>
                <a:gd name="connsiteX18" fmla="*/ 305933 w 3802634"/>
                <a:gd name="connsiteY18" fmla="*/ 1213535 h 3694992"/>
                <a:gd name="connsiteX19" fmla="*/ 336527 w 3802634"/>
                <a:gd name="connsiteY19" fmla="*/ 1199938 h 3694992"/>
                <a:gd name="connsiteX20" fmla="*/ 339926 w 3802634"/>
                <a:gd name="connsiteY20" fmla="*/ 1189740 h 3694992"/>
                <a:gd name="connsiteX21" fmla="*/ 360321 w 3802634"/>
                <a:gd name="connsiteY21" fmla="*/ 1176143 h 3694992"/>
                <a:gd name="connsiteX22" fmla="*/ 367120 w 3802634"/>
                <a:gd name="connsiteY22" fmla="*/ 1165945 h 3694992"/>
                <a:gd name="connsiteX23" fmla="*/ 384116 w 3802634"/>
                <a:gd name="connsiteY23" fmla="*/ 1145550 h 3694992"/>
                <a:gd name="connsiteX24" fmla="*/ 390915 w 3802634"/>
                <a:gd name="connsiteY24" fmla="*/ 1125154 h 3694992"/>
                <a:gd name="connsiteX25" fmla="*/ 394314 w 3802634"/>
                <a:gd name="connsiteY25" fmla="*/ 1114956 h 3694992"/>
                <a:gd name="connsiteX26" fmla="*/ 404512 w 3802634"/>
                <a:gd name="connsiteY26" fmla="*/ 1108158 h 3694992"/>
                <a:gd name="connsiteX27" fmla="*/ 418109 w 3802634"/>
                <a:gd name="connsiteY27" fmla="*/ 1087762 h 3694992"/>
                <a:gd name="connsiteX28" fmla="*/ 424907 w 3802634"/>
                <a:gd name="connsiteY28" fmla="*/ 1077565 h 3694992"/>
                <a:gd name="connsiteX29" fmla="*/ 431706 w 3802634"/>
                <a:gd name="connsiteY29" fmla="*/ 1057169 h 3694992"/>
                <a:gd name="connsiteX30" fmla="*/ 448702 w 3802634"/>
                <a:gd name="connsiteY30" fmla="*/ 1036773 h 3694992"/>
                <a:gd name="connsiteX31" fmla="*/ 458900 w 3802634"/>
                <a:gd name="connsiteY31" fmla="*/ 1029975 h 3694992"/>
                <a:gd name="connsiteX32" fmla="*/ 479295 w 3802634"/>
                <a:gd name="connsiteY32" fmla="*/ 1012979 h 3694992"/>
                <a:gd name="connsiteX33" fmla="*/ 492892 w 3802634"/>
                <a:gd name="connsiteY33" fmla="*/ 992583 h 3694992"/>
                <a:gd name="connsiteX34" fmla="*/ 499691 w 3802634"/>
                <a:gd name="connsiteY34" fmla="*/ 982385 h 3694992"/>
                <a:gd name="connsiteX35" fmla="*/ 509889 w 3802634"/>
                <a:gd name="connsiteY35" fmla="*/ 975587 h 3694992"/>
                <a:gd name="connsiteX36" fmla="*/ 516687 w 3802634"/>
                <a:gd name="connsiteY36" fmla="*/ 965389 h 3694992"/>
                <a:gd name="connsiteX37" fmla="*/ 537083 w 3802634"/>
                <a:gd name="connsiteY37" fmla="*/ 948393 h 3694992"/>
                <a:gd name="connsiteX38" fmla="*/ 550680 w 3802634"/>
                <a:gd name="connsiteY38" fmla="*/ 927997 h 3694992"/>
                <a:gd name="connsiteX39" fmla="*/ 564277 w 3802634"/>
                <a:gd name="connsiteY39" fmla="*/ 897404 h 3694992"/>
                <a:gd name="connsiteX40" fmla="*/ 577874 w 3802634"/>
                <a:gd name="connsiteY40" fmla="*/ 880408 h 3694992"/>
                <a:gd name="connsiteX41" fmla="*/ 584672 w 3802634"/>
                <a:gd name="connsiteY41" fmla="*/ 870210 h 3694992"/>
                <a:gd name="connsiteX42" fmla="*/ 594870 w 3802634"/>
                <a:gd name="connsiteY42" fmla="*/ 860012 h 3694992"/>
                <a:gd name="connsiteX43" fmla="*/ 605068 w 3802634"/>
                <a:gd name="connsiteY43" fmla="*/ 846415 h 3694992"/>
                <a:gd name="connsiteX44" fmla="*/ 625463 w 3802634"/>
                <a:gd name="connsiteY44" fmla="*/ 829419 h 3694992"/>
                <a:gd name="connsiteX45" fmla="*/ 656057 w 3802634"/>
                <a:gd name="connsiteY45" fmla="*/ 805624 h 3694992"/>
                <a:gd name="connsiteX46" fmla="*/ 666254 w 3802634"/>
                <a:gd name="connsiteY46" fmla="*/ 798825 h 3694992"/>
                <a:gd name="connsiteX47" fmla="*/ 676452 w 3802634"/>
                <a:gd name="connsiteY47" fmla="*/ 795426 h 3694992"/>
                <a:gd name="connsiteX48" fmla="*/ 696848 w 3802634"/>
                <a:gd name="connsiteY48" fmla="*/ 781829 h 3694992"/>
                <a:gd name="connsiteX49" fmla="*/ 717243 w 3802634"/>
                <a:gd name="connsiteY49" fmla="*/ 775031 h 3694992"/>
                <a:gd name="connsiteX50" fmla="*/ 737639 w 3802634"/>
                <a:gd name="connsiteY50" fmla="*/ 758034 h 3694992"/>
                <a:gd name="connsiteX51" fmla="*/ 744437 w 3802634"/>
                <a:gd name="connsiteY51" fmla="*/ 747837 h 3694992"/>
                <a:gd name="connsiteX52" fmla="*/ 764833 w 3802634"/>
                <a:gd name="connsiteY52" fmla="*/ 727441 h 3694992"/>
                <a:gd name="connsiteX53" fmla="*/ 768232 w 3802634"/>
                <a:gd name="connsiteY53" fmla="*/ 717243 h 3694992"/>
                <a:gd name="connsiteX54" fmla="*/ 775031 w 3802634"/>
                <a:gd name="connsiteY54" fmla="*/ 707046 h 3694992"/>
                <a:gd name="connsiteX55" fmla="*/ 771631 w 3802634"/>
                <a:gd name="connsiteY55" fmla="*/ 696848 h 3694992"/>
                <a:gd name="connsiteX56" fmla="*/ 781829 w 3802634"/>
                <a:gd name="connsiteY56" fmla="*/ 693449 h 3694992"/>
                <a:gd name="connsiteX57" fmla="*/ 785228 w 3802634"/>
                <a:gd name="connsiteY57" fmla="*/ 683251 h 3694992"/>
                <a:gd name="connsiteX58" fmla="*/ 792027 w 3802634"/>
                <a:gd name="connsiteY58" fmla="*/ 673053 h 3694992"/>
                <a:gd name="connsiteX59" fmla="*/ 802225 w 3802634"/>
                <a:gd name="connsiteY59" fmla="*/ 642460 h 3694992"/>
                <a:gd name="connsiteX60" fmla="*/ 812422 w 3802634"/>
                <a:gd name="connsiteY60" fmla="*/ 622064 h 3694992"/>
                <a:gd name="connsiteX61" fmla="*/ 832818 w 3802634"/>
                <a:gd name="connsiteY61" fmla="*/ 601669 h 3694992"/>
                <a:gd name="connsiteX62" fmla="*/ 843016 w 3802634"/>
                <a:gd name="connsiteY62" fmla="*/ 591471 h 3694992"/>
                <a:gd name="connsiteX63" fmla="*/ 853214 w 3802634"/>
                <a:gd name="connsiteY63" fmla="*/ 581273 h 3694992"/>
                <a:gd name="connsiteX64" fmla="*/ 873609 w 3802634"/>
                <a:gd name="connsiteY64" fmla="*/ 567676 h 3694992"/>
                <a:gd name="connsiteX65" fmla="*/ 890605 w 3802634"/>
                <a:gd name="connsiteY65" fmla="*/ 554079 h 3694992"/>
                <a:gd name="connsiteX66" fmla="*/ 897404 w 3802634"/>
                <a:gd name="connsiteY66" fmla="*/ 543881 h 3694992"/>
                <a:gd name="connsiteX67" fmla="*/ 907602 w 3802634"/>
                <a:gd name="connsiteY67" fmla="*/ 537083 h 3694992"/>
                <a:gd name="connsiteX68" fmla="*/ 921199 w 3802634"/>
                <a:gd name="connsiteY68" fmla="*/ 516687 h 3694992"/>
                <a:gd name="connsiteX69" fmla="*/ 927997 w 3802634"/>
                <a:gd name="connsiteY69" fmla="*/ 506489 h 3694992"/>
                <a:gd name="connsiteX70" fmla="*/ 938195 w 3802634"/>
                <a:gd name="connsiteY70" fmla="*/ 499691 h 3694992"/>
                <a:gd name="connsiteX71" fmla="*/ 941594 w 3802634"/>
                <a:gd name="connsiteY71" fmla="*/ 489493 h 3694992"/>
                <a:gd name="connsiteX72" fmla="*/ 955191 w 3802634"/>
                <a:gd name="connsiteY72" fmla="*/ 469098 h 3694992"/>
                <a:gd name="connsiteX73" fmla="*/ 965389 w 3802634"/>
                <a:gd name="connsiteY73" fmla="*/ 448702 h 3694992"/>
                <a:gd name="connsiteX74" fmla="*/ 975587 w 3802634"/>
                <a:gd name="connsiteY74" fmla="*/ 428307 h 3694992"/>
                <a:gd name="connsiteX75" fmla="*/ 985785 w 3802634"/>
                <a:gd name="connsiteY75" fmla="*/ 407911 h 3694992"/>
                <a:gd name="connsiteX76" fmla="*/ 992583 w 3802634"/>
                <a:gd name="connsiteY76" fmla="*/ 387515 h 3694992"/>
                <a:gd name="connsiteX77" fmla="*/ 999382 w 3802634"/>
                <a:gd name="connsiteY77" fmla="*/ 367120 h 3694992"/>
                <a:gd name="connsiteX78" fmla="*/ 1002781 w 3802634"/>
                <a:gd name="connsiteY78" fmla="*/ 356922 h 3694992"/>
                <a:gd name="connsiteX79" fmla="*/ 1006180 w 3802634"/>
                <a:gd name="connsiteY79" fmla="*/ 346724 h 3694992"/>
                <a:gd name="connsiteX80" fmla="*/ 1016378 w 3802634"/>
                <a:gd name="connsiteY80" fmla="*/ 295736 h 3694992"/>
                <a:gd name="connsiteX81" fmla="*/ 1023176 w 3802634"/>
                <a:gd name="connsiteY81" fmla="*/ 197157 h 3694992"/>
                <a:gd name="connsiteX82" fmla="*/ 1026576 w 3802634"/>
                <a:gd name="connsiteY82" fmla="*/ 186959 h 3694992"/>
                <a:gd name="connsiteX83" fmla="*/ 1033374 w 3802634"/>
                <a:gd name="connsiteY83" fmla="*/ 176762 h 3694992"/>
                <a:gd name="connsiteX84" fmla="*/ 1040173 w 3802634"/>
                <a:gd name="connsiteY84" fmla="*/ 156366 h 3694992"/>
                <a:gd name="connsiteX85" fmla="*/ 1046971 w 3802634"/>
                <a:gd name="connsiteY85" fmla="*/ 129172 h 3694992"/>
                <a:gd name="connsiteX86" fmla="*/ 1053770 w 3802634"/>
                <a:gd name="connsiteY86" fmla="*/ 108776 h 3694992"/>
                <a:gd name="connsiteX87" fmla="*/ 1067367 w 3802634"/>
                <a:gd name="connsiteY87" fmla="*/ 88381 h 3694992"/>
                <a:gd name="connsiteX88" fmla="*/ 1080964 w 3802634"/>
                <a:gd name="connsiteY88" fmla="*/ 67985 h 3694992"/>
                <a:gd name="connsiteX89" fmla="*/ 1091161 w 3802634"/>
                <a:gd name="connsiteY89" fmla="*/ 61187 h 3694992"/>
                <a:gd name="connsiteX90" fmla="*/ 1108158 w 3802634"/>
                <a:gd name="connsiteY90" fmla="*/ 44191 h 3694992"/>
                <a:gd name="connsiteX91" fmla="*/ 1128553 w 3802634"/>
                <a:gd name="connsiteY91" fmla="*/ 23795 h 3694992"/>
                <a:gd name="connsiteX92" fmla="*/ 1148949 w 3802634"/>
                <a:gd name="connsiteY92" fmla="*/ 10198 h 3694992"/>
                <a:gd name="connsiteX93" fmla="*/ 1182941 w 3802634"/>
                <a:gd name="connsiteY93" fmla="*/ 0 h 3694992"/>
                <a:gd name="connsiteX94" fmla="*/ 1210135 w 3802634"/>
                <a:gd name="connsiteY94" fmla="*/ 3399 h 3694992"/>
                <a:gd name="connsiteX95" fmla="*/ 1237329 w 3802634"/>
                <a:gd name="connsiteY95" fmla="*/ 10198 h 3694992"/>
                <a:gd name="connsiteX96" fmla="*/ 1257725 w 3802634"/>
                <a:gd name="connsiteY96" fmla="*/ 13597 h 3694992"/>
                <a:gd name="connsiteX97" fmla="*/ 1315512 w 3802634"/>
                <a:gd name="connsiteY97" fmla="*/ 6799 h 3694992"/>
                <a:gd name="connsiteX98" fmla="*/ 1349505 w 3802634"/>
                <a:gd name="connsiteY98" fmla="*/ 10198 h 3694992"/>
                <a:gd name="connsiteX99" fmla="*/ 1380098 w 3802634"/>
                <a:gd name="connsiteY99" fmla="*/ 27194 h 3694992"/>
                <a:gd name="connsiteX100" fmla="*/ 1390296 w 3802634"/>
                <a:gd name="connsiteY100" fmla="*/ 33993 h 3694992"/>
                <a:gd name="connsiteX101" fmla="*/ 1397095 w 3802634"/>
                <a:gd name="connsiteY101" fmla="*/ 44191 h 3694992"/>
                <a:gd name="connsiteX102" fmla="*/ 1414091 w 3802634"/>
                <a:gd name="connsiteY102" fmla="*/ 61187 h 3694992"/>
                <a:gd name="connsiteX103" fmla="*/ 1424289 w 3802634"/>
                <a:gd name="connsiteY103" fmla="*/ 81582 h 3694992"/>
                <a:gd name="connsiteX104" fmla="*/ 1427688 w 3802634"/>
                <a:gd name="connsiteY104" fmla="*/ 91780 h 3694992"/>
                <a:gd name="connsiteX105" fmla="*/ 1434486 w 3802634"/>
                <a:gd name="connsiteY105" fmla="*/ 101978 h 3694992"/>
                <a:gd name="connsiteX106" fmla="*/ 1441285 w 3802634"/>
                <a:gd name="connsiteY106" fmla="*/ 122373 h 3694992"/>
                <a:gd name="connsiteX107" fmla="*/ 1444684 w 3802634"/>
                <a:gd name="connsiteY107" fmla="*/ 132571 h 3694992"/>
                <a:gd name="connsiteX108" fmla="*/ 1441285 w 3802634"/>
                <a:gd name="connsiteY108" fmla="*/ 146168 h 3694992"/>
                <a:gd name="connsiteX109" fmla="*/ 1448083 w 3802634"/>
                <a:gd name="connsiteY109" fmla="*/ 193758 h 3694992"/>
                <a:gd name="connsiteX110" fmla="*/ 1454882 w 3802634"/>
                <a:gd name="connsiteY110" fmla="*/ 214153 h 3694992"/>
                <a:gd name="connsiteX111" fmla="*/ 1458281 w 3802634"/>
                <a:gd name="connsiteY111" fmla="*/ 227750 h 3694992"/>
                <a:gd name="connsiteX112" fmla="*/ 1461680 w 3802634"/>
                <a:gd name="connsiteY112" fmla="*/ 237948 h 3694992"/>
                <a:gd name="connsiteX113" fmla="*/ 1465080 w 3802634"/>
                <a:gd name="connsiteY113" fmla="*/ 258344 h 3694992"/>
                <a:gd name="connsiteX114" fmla="*/ 1471878 w 3802634"/>
                <a:gd name="connsiteY114" fmla="*/ 295736 h 3694992"/>
                <a:gd name="connsiteX115" fmla="*/ 1468479 w 3802634"/>
                <a:gd name="connsiteY115" fmla="*/ 401112 h 3694992"/>
                <a:gd name="connsiteX116" fmla="*/ 1465080 w 3802634"/>
                <a:gd name="connsiteY116" fmla="*/ 428307 h 3694992"/>
                <a:gd name="connsiteX117" fmla="*/ 1468479 w 3802634"/>
                <a:gd name="connsiteY117" fmla="*/ 489493 h 3694992"/>
                <a:gd name="connsiteX118" fmla="*/ 1468479 w 3802634"/>
                <a:gd name="connsiteY118" fmla="*/ 611866 h 3694992"/>
                <a:gd name="connsiteX119" fmla="*/ 1475277 w 3802634"/>
                <a:gd name="connsiteY119" fmla="*/ 642460 h 3694992"/>
                <a:gd name="connsiteX120" fmla="*/ 1482076 w 3802634"/>
                <a:gd name="connsiteY120" fmla="*/ 676452 h 3694992"/>
                <a:gd name="connsiteX121" fmla="*/ 1485475 w 3802634"/>
                <a:gd name="connsiteY121" fmla="*/ 696848 h 3694992"/>
                <a:gd name="connsiteX122" fmla="*/ 1495673 w 3802634"/>
                <a:gd name="connsiteY122" fmla="*/ 747837 h 3694992"/>
                <a:gd name="connsiteX123" fmla="*/ 1502471 w 3802634"/>
                <a:gd name="connsiteY123" fmla="*/ 771631 h 3694992"/>
                <a:gd name="connsiteX124" fmla="*/ 1505871 w 3802634"/>
                <a:gd name="connsiteY124" fmla="*/ 792027 h 3694992"/>
                <a:gd name="connsiteX125" fmla="*/ 1512669 w 3802634"/>
                <a:gd name="connsiteY125" fmla="*/ 812423 h 3694992"/>
                <a:gd name="connsiteX126" fmla="*/ 1519468 w 3802634"/>
                <a:gd name="connsiteY126" fmla="*/ 832818 h 3694992"/>
                <a:gd name="connsiteX127" fmla="*/ 1529666 w 3802634"/>
                <a:gd name="connsiteY127" fmla="*/ 863411 h 3694992"/>
                <a:gd name="connsiteX128" fmla="*/ 1533065 w 3802634"/>
                <a:gd name="connsiteY128" fmla="*/ 873609 h 3694992"/>
                <a:gd name="connsiteX129" fmla="*/ 1539863 w 3802634"/>
                <a:gd name="connsiteY129" fmla="*/ 921199 h 3694992"/>
                <a:gd name="connsiteX130" fmla="*/ 1553460 w 3802634"/>
                <a:gd name="connsiteY130" fmla="*/ 941594 h 3694992"/>
                <a:gd name="connsiteX131" fmla="*/ 1570457 w 3802634"/>
                <a:gd name="connsiteY131" fmla="*/ 955191 h 3694992"/>
                <a:gd name="connsiteX132" fmla="*/ 1587453 w 3802634"/>
                <a:gd name="connsiteY132" fmla="*/ 985785 h 3694992"/>
                <a:gd name="connsiteX133" fmla="*/ 1594251 w 3802634"/>
                <a:gd name="connsiteY133" fmla="*/ 995982 h 3694992"/>
                <a:gd name="connsiteX134" fmla="*/ 1611248 w 3802634"/>
                <a:gd name="connsiteY134" fmla="*/ 1026576 h 3694992"/>
                <a:gd name="connsiteX135" fmla="*/ 1624845 w 3802634"/>
                <a:gd name="connsiteY135" fmla="*/ 1046971 h 3694992"/>
                <a:gd name="connsiteX136" fmla="*/ 1635042 w 3802634"/>
                <a:gd name="connsiteY136" fmla="*/ 1053770 h 3694992"/>
                <a:gd name="connsiteX137" fmla="*/ 1641841 w 3802634"/>
                <a:gd name="connsiteY137" fmla="*/ 1063967 h 3694992"/>
                <a:gd name="connsiteX138" fmla="*/ 1652039 w 3802634"/>
                <a:gd name="connsiteY138" fmla="*/ 1070766 h 3694992"/>
                <a:gd name="connsiteX139" fmla="*/ 1662237 w 3802634"/>
                <a:gd name="connsiteY139" fmla="*/ 1080964 h 3694992"/>
                <a:gd name="connsiteX140" fmla="*/ 1672434 w 3802634"/>
                <a:gd name="connsiteY140" fmla="*/ 1087762 h 3694992"/>
                <a:gd name="connsiteX141" fmla="*/ 1682632 w 3802634"/>
                <a:gd name="connsiteY141" fmla="*/ 1097960 h 3694992"/>
                <a:gd name="connsiteX142" fmla="*/ 1703028 w 3802634"/>
                <a:gd name="connsiteY142" fmla="*/ 1111557 h 3694992"/>
                <a:gd name="connsiteX143" fmla="*/ 1713225 w 3802634"/>
                <a:gd name="connsiteY143" fmla="*/ 1118356 h 3694992"/>
                <a:gd name="connsiteX144" fmla="*/ 1723423 w 3802634"/>
                <a:gd name="connsiteY144" fmla="*/ 1125154 h 3694992"/>
                <a:gd name="connsiteX145" fmla="*/ 1733621 w 3802634"/>
                <a:gd name="connsiteY145" fmla="*/ 1131953 h 3694992"/>
                <a:gd name="connsiteX146" fmla="*/ 1743819 w 3802634"/>
                <a:gd name="connsiteY146" fmla="*/ 1135352 h 3694992"/>
                <a:gd name="connsiteX147" fmla="*/ 1754016 w 3802634"/>
                <a:gd name="connsiteY147" fmla="*/ 1142150 h 3694992"/>
                <a:gd name="connsiteX148" fmla="*/ 1788009 w 3802634"/>
                <a:gd name="connsiteY148" fmla="*/ 1152348 h 3694992"/>
                <a:gd name="connsiteX149" fmla="*/ 1798207 w 3802634"/>
                <a:gd name="connsiteY149" fmla="*/ 1155747 h 3694992"/>
                <a:gd name="connsiteX150" fmla="*/ 1815203 w 3802634"/>
                <a:gd name="connsiteY150" fmla="*/ 1172744 h 3694992"/>
                <a:gd name="connsiteX151" fmla="*/ 1835599 w 3802634"/>
                <a:gd name="connsiteY151" fmla="*/ 1179542 h 3694992"/>
                <a:gd name="connsiteX152" fmla="*/ 1845796 w 3802634"/>
                <a:gd name="connsiteY152" fmla="*/ 1182941 h 3694992"/>
                <a:gd name="connsiteX153" fmla="*/ 1855994 w 3802634"/>
                <a:gd name="connsiteY153" fmla="*/ 1186341 h 3694992"/>
                <a:gd name="connsiteX154" fmla="*/ 1876390 w 3802634"/>
                <a:gd name="connsiteY154" fmla="*/ 1196539 h 3694992"/>
                <a:gd name="connsiteX155" fmla="*/ 1886587 w 3802634"/>
                <a:gd name="connsiteY155" fmla="*/ 1203337 h 3694992"/>
                <a:gd name="connsiteX156" fmla="*/ 1903584 w 3802634"/>
                <a:gd name="connsiteY156" fmla="*/ 1216934 h 3694992"/>
                <a:gd name="connsiteX157" fmla="*/ 1913782 w 3802634"/>
                <a:gd name="connsiteY157" fmla="*/ 1237330 h 3694992"/>
                <a:gd name="connsiteX158" fmla="*/ 1930778 w 3802634"/>
                <a:gd name="connsiteY158" fmla="*/ 1254326 h 3694992"/>
                <a:gd name="connsiteX159" fmla="*/ 1947774 w 3802634"/>
                <a:gd name="connsiteY159" fmla="*/ 1271322 h 3694992"/>
                <a:gd name="connsiteX160" fmla="*/ 1954573 w 3802634"/>
                <a:gd name="connsiteY160" fmla="*/ 1281520 h 3694992"/>
                <a:gd name="connsiteX161" fmla="*/ 1974968 w 3802634"/>
                <a:gd name="connsiteY161" fmla="*/ 1288318 h 3694992"/>
                <a:gd name="connsiteX162" fmla="*/ 1985166 w 3802634"/>
                <a:gd name="connsiteY162" fmla="*/ 1291718 h 3694992"/>
                <a:gd name="connsiteX163" fmla="*/ 2015759 w 3802634"/>
                <a:gd name="connsiteY163" fmla="*/ 1312113 h 3694992"/>
                <a:gd name="connsiteX164" fmla="*/ 2025957 w 3802634"/>
                <a:gd name="connsiteY164" fmla="*/ 1318912 h 3694992"/>
                <a:gd name="connsiteX165" fmla="*/ 2036155 w 3802634"/>
                <a:gd name="connsiteY165" fmla="*/ 1325710 h 3694992"/>
                <a:gd name="connsiteX166" fmla="*/ 2046353 w 3802634"/>
                <a:gd name="connsiteY166" fmla="*/ 1335908 h 3694992"/>
                <a:gd name="connsiteX167" fmla="*/ 2053151 w 3802634"/>
                <a:gd name="connsiteY167" fmla="*/ 1346106 h 3694992"/>
                <a:gd name="connsiteX168" fmla="*/ 2063349 w 3802634"/>
                <a:gd name="connsiteY168" fmla="*/ 1352904 h 3694992"/>
                <a:gd name="connsiteX169" fmla="*/ 2070147 w 3802634"/>
                <a:gd name="connsiteY169" fmla="*/ 1363102 h 3694992"/>
                <a:gd name="connsiteX170" fmla="*/ 2104140 w 3802634"/>
                <a:gd name="connsiteY170" fmla="*/ 1380098 h 3694992"/>
                <a:gd name="connsiteX171" fmla="*/ 2134733 w 3802634"/>
                <a:gd name="connsiteY171" fmla="*/ 1390296 h 3694992"/>
                <a:gd name="connsiteX172" fmla="*/ 2155129 w 3802634"/>
                <a:gd name="connsiteY172" fmla="*/ 1397095 h 3694992"/>
                <a:gd name="connsiteX173" fmla="*/ 2185722 w 3802634"/>
                <a:gd name="connsiteY173" fmla="*/ 1410692 h 3694992"/>
                <a:gd name="connsiteX174" fmla="*/ 2195920 w 3802634"/>
                <a:gd name="connsiteY174" fmla="*/ 1414091 h 3694992"/>
                <a:gd name="connsiteX175" fmla="*/ 2206118 w 3802634"/>
                <a:gd name="connsiteY175" fmla="*/ 1420889 h 3694992"/>
                <a:gd name="connsiteX176" fmla="*/ 2226513 w 3802634"/>
                <a:gd name="connsiteY176" fmla="*/ 1427688 h 3694992"/>
                <a:gd name="connsiteX177" fmla="*/ 2236711 w 3802634"/>
                <a:gd name="connsiteY177" fmla="*/ 1434486 h 3694992"/>
                <a:gd name="connsiteX178" fmla="*/ 2257106 w 3802634"/>
                <a:gd name="connsiteY178" fmla="*/ 1441285 h 3694992"/>
                <a:gd name="connsiteX179" fmla="*/ 2277502 w 3802634"/>
                <a:gd name="connsiteY179" fmla="*/ 1448083 h 3694992"/>
                <a:gd name="connsiteX180" fmla="*/ 2287700 w 3802634"/>
                <a:gd name="connsiteY180" fmla="*/ 1451483 h 3694992"/>
                <a:gd name="connsiteX181" fmla="*/ 2318293 w 3802634"/>
                <a:gd name="connsiteY181" fmla="*/ 1465080 h 3694992"/>
                <a:gd name="connsiteX182" fmla="*/ 2352286 w 3802634"/>
                <a:gd name="connsiteY182" fmla="*/ 1468479 h 3694992"/>
                <a:gd name="connsiteX183" fmla="*/ 2433868 w 3802634"/>
                <a:gd name="connsiteY183" fmla="*/ 1465080 h 3694992"/>
                <a:gd name="connsiteX184" fmla="*/ 2467860 w 3802634"/>
                <a:gd name="connsiteY184" fmla="*/ 1454882 h 3694992"/>
                <a:gd name="connsiteX185" fmla="*/ 2491655 w 3802634"/>
                <a:gd name="connsiteY185" fmla="*/ 1448083 h 3694992"/>
                <a:gd name="connsiteX186" fmla="*/ 2501853 w 3802634"/>
                <a:gd name="connsiteY186" fmla="*/ 1444684 h 3694992"/>
                <a:gd name="connsiteX187" fmla="*/ 2518849 w 3802634"/>
                <a:gd name="connsiteY187" fmla="*/ 1441285 h 3694992"/>
                <a:gd name="connsiteX188" fmla="*/ 2532446 w 3802634"/>
                <a:gd name="connsiteY188" fmla="*/ 1437886 h 3694992"/>
                <a:gd name="connsiteX189" fmla="*/ 2580036 w 3802634"/>
                <a:gd name="connsiteY189" fmla="*/ 1431087 h 3694992"/>
                <a:gd name="connsiteX190" fmla="*/ 2600431 w 3802634"/>
                <a:gd name="connsiteY190" fmla="*/ 1417490 h 3694992"/>
                <a:gd name="connsiteX191" fmla="*/ 2610629 w 3802634"/>
                <a:gd name="connsiteY191" fmla="*/ 1410692 h 3694992"/>
                <a:gd name="connsiteX192" fmla="*/ 2617428 w 3802634"/>
                <a:gd name="connsiteY192" fmla="*/ 1400494 h 3694992"/>
                <a:gd name="connsiteX193" fmla="*/ 2637823 w 3802634"/>
                <a:gd name="connsiteY193" fmla="*/ 1393695 h 3694992"/>
                <a:gd name="connsiteX194" fmla="*/ 2648021 w 3802634"/>
                <a:gd name="connsiteY194" fmla="*/ 1390296 h 3694992"/>
                <a:gd name="connsiteX195" fmla="*/ 2678614 w 3802634"/>
                <a:gd name="connsiteY195" fmla="*/ 1373300 h 3694992"/>
                <a:gd name="connsiteX196" fmla="*/ 2688812 w 3802634"/>
                <a:gd name="connsiteY196" fmla="*/ 1366501 h 3694992"/>
                <a:gd name="connsiteX197" fmla="*/ 2709208 w 3802634"/>
                <a:gd name="connsiteY197" fmla="*/ 1356304 h 3694992"/>
                <a:gd name="connsiteX198" fmla="*/ 2716006 w 3802634"/>
                <a:gd name="connsiteY198" fmla="*/ 1346106 h 3694992"/>
                <a:gd name="connsiteX199" fmla="*/ 2736402 w 3802634"/>
                <a:gd name="connsiteY199" fmla="*/ 1335908 h 3694992"/>
                <a:gd name="connsiteX200" fmla="*/ 2756797 w 3802634"/>
                <a:gd name="connsiteY200" fmla="*/ 1332509 h 3694992"/>
                <a:gd name="connsiteX201" fmla="*/ 2766995 w 3802634"/>
                <a:gd name="connsiteY201" fmla="*/ 1329110 h 3694992"/>
                <a:gd name="connsiteX202" fmla="*/ 2787390 w 3802634"/>
                <a:gd name="connsiteY202" fmla="*/ 1318912 h 3694992"/>
                <a:gd name="connsiteX203" fmla="*/ 2797588 w 3802634"/>
                <a:gd name="connsiteY203" fmla="*/ 1312113 h 3694992"/>
                <a:gd name="connsiteX204" fmla="*/ 2855376 w 3802634"/>
                <a:gd name="connsiteY204" fmla="*/ 1315512 h 3694992"/>
                <a:gd name="connsiteX205" fmla="*/ 2872372 w 3802634"/>
                <a:gd name="connsiteY205" fmla="*/ 1318912 h 3694992"/>
                <a:gd name="connsiteX206" fmla="*/ 2913163 w 3802634"/>
                <a:gd name="connsiteY206" fmla="*/ 1329110 h 3694992"/>
                <a:gd name="connsiteX207" fmla="*/ 2926760 w 3802634"/>
                <a:gd name="connsiteY207" fmla="*/ 1332509 h 3694992"/>
                <a:gd name="connsiteX208" fmla="*/ 2970950 w 3802634"/>
                <a:gd name="connsiteY208" fmla="*/ 1339307 h 3694992"/>
                <a:gd name="connsiteX209" fmla="*/ 2981148 w 3802634"/>
                <a:gd name="connsiteY209" fmla="*/ 1342707 h 3694992"/>
                <a:gd name="connsiteX210" fmla="*/ 3008342 w 3802634"/>
                <a:gd name="connsiteY210" fmla="*/ 1349505 h 3694992"/>
                <a:gd name="connsiteX211" fmla="*/ 3018540 w 3802634"/>
                <a:gd name="connsiteY211" fmla="*/ 1359703 h 3694992"/>
                <a:gd name="connsiteX212" fmla="*/ 3038935 w 3802634"/>
                <a:gd name="connsiteY212" fmla="*/ 1366501 h 3694992"/>
                <a:gd name="connsiteX213" fmla="*/ 3049133 w 3802634"/>
                <a:gd name="connsiteY213" fmla="*/ 1369901 h 3694992"/>
                <a:gd name="connsiteX214" fmla="*/ 3059331 w 3802634"/>
                <a:gd name="connsiteY214" fmla="*/ 1373300 h 3694992"/>
                <a:gd name="connsiteX215" fmla="*/ 3069529 w 3802634"/>
                <a:gd name="connsiteY215" fmla="*/ 1376699 h 3694992"/>
                <a:gd name="connsiteX216" fmla="*/ 3072928 w 3802634"/>
                <a:gd name="connsiteY216" fmla="*/ 1386897 h 3694992"/>
                <a:gd name="connsiteX217" fmla="*/ 3113719 w 3802634"/>
                <a:gd name="connsiteY217" fmla="*/ 1407292 h 3694992"/>
                <a:gd name="connsiteX218" fmla="*/ 3134115 w 3802634"/>
                <a:gd name="connsiteY218" fmla="*/ 1414091 h 3694992"/>
                <a:gd name="connsiteX219" fmla="*/ 3144312 w 3802634"/>
                <a:gd name="connsiteY219" fmla="*/ 1417490 h 3694992"/>
                <a:gd name="connsiteX220" fmla="*/ 3171506 w 3802634"/>
                <a:gd name="connsiteY220" fmla="*/ 1424289 h 3694992"/>
                <a:gd name="connsiteX221" fmla="*/ 3185103 w 3802634"/>
                <a:gd name="connsiteY221" fmla="*/ 1427688 h 3694992"/>
                <a:gd name="connsiteX222" fmla="*/ 3222495 w 3802634"/>
                <a:gd name="connsiteY222" fmla="*/ 1434486 h 3694992"/>
                <a:gd name="connsiteX223" fmla="*/ 3242891 w 3802634"/>
                <a:gd name="connsiteY223" fmla="*/ 1437886 h 3694992"/>
                <a:gd name="connsiteX224" fmla="*/ 3283682 w 3802634"/>
                <a:gd name="connsiteY224" fmla="*/ 1444684 h 3694992"/>
                <a:gd name="connsiteX225" fmla="*/ 3304077 w 3802634"/>
                <a:gd name="connsiteY225" fmla="*/ 1448083 h 3694992"/>
                <a:gd name="connsiteX226" fmla="*/ 3355066 w 3802634"/>
                <a:gd name="connsiteY226" fmla="*/ 1451483 h 3694992"/>
                <a:gd name="connsiteX227" fmla="*/ 3419652 w 3802634"/>
                <a:gd name="connsiteY227" fmla="*/ 1461681 h 3694992"/>
                <a:gd name="connsiteX228" fmla="*/ 3508033 w 3802634"/>
                <a:gd name="connsiteY228" fmla="*/ 1458281 h 3694992"/>
                <a:gd name="connsiteX229" fmla="*/ 3528428 w 3802634"/>
                <a:gd name="connsiteY229" fmla="*/ 1451483 h 3694992"/>
                <a:gd name="connsiteX230" fmla="*/ 3545425 w 3802634"/>
                <a:gd name="connsiteY230" fmla="*/ 1437886 h 3694992"/>
                <a:gd name="connsiteX231" fmla="*/ 3552223 w 3802634"/>
                <a:gd name="connsiteY231" fmla="*/ 1427688 h 3694992"/>
                <a:gd name="connsiteX232" fmla="*/ 3572619 w 3802634"/>
                <a:gd name="connsiteY232" fmla="*/ 1414091 h 3694992"/>
                <a:gd name="connsiteX233" fmla="*/ 3599813 w 3802634"/>
                <a:gd name="connsiteY233" fmla="*/ 1390296 h 3694992"/>
                <a:gd name="connsiteX234" fmla="*/ 3610011 w 3802634"/>
                <a:gd name="connsiteY234" fmla="*/ 1383498 h 3694992"/>
                <a:gd name="connsiteX235" fmla="*/ 3620208 w 3802634"/>
                <a:gd name="connsiteY235" fmla="*/ 1380098 h 3694992"/>
                <a:gd name="connsiteX236" fmla="*/ 3640604 w 3802634"/>
                <a:gd name="connsiteY236" fmla="*/ 1366501 h 3694992"/>
                <a:gd name="connsiteX237" fmla="*/ 3667798 w 3802634"/>
                <a:gd name="connsiteY237" fmla="*/ 1335908 h 3694992"/>
                <a:gd name="connsiteX238" fmla="*/ 3688193 w 3802634"/>
                <a:gd name="connsiteY238" fmla="*/ 1322311 h 3694992"/>
                <a:gd name="connsiteX239" fmla="*/ 3698391 w 3802634"/>
                <a:gd name="connsiteY239" fmla="*/ 1315512 h 3694992"/>
                <a:gd name="connsiteX240" fmla="*/ 3718787 w 3802634"/>
                <a:gd name="connsiteY240" fmla="*/ 1298516 h 3694992"/>
                <a:gd name="connsiteX241" fmla="*/ 3732384 w 3802634"/>
                <a:gd name="connsiteY241" fmla="*/ 1278121 h 3694992"/>
                <a:gd name="connsiteX242" fmla="*/ 3739182 w 3802634"/>
                <a:gd name="connsiteY242" fmla="*/ 1267923 h 3694992"/>
                <a:gd name="connsiteX243" fmla="*/ 3749380 w 3802634"/>
                <a:gd name="connsiteY243" fmla="*/ 1257725 h 3694992"/>
                <a:gd name="connsiteX244" fmla="*/ 3756179 w 3802634"/>
                <a:gd name="connsiteY244" fmla="*/ 1247527 h 3694992"/>
                <a:gd name="connsiteX245" fmla="*/ 3766376 w 3802634"/>
                <a:gd name="connsiteY245" fmla="*/ 1240729 h 3694992"/>
                <a:gd name="connsiteX246" fmla="*/ 3796969 w 3802634"/>
                <a:gd name="connsiteY246" fmla="*/ 1220333 h 3694992"/>
                <a:gd name="connsiteX247" fmla="*/ 3800368 w 3802634"/>
                <a:gd name="connsiteY247" fmla="*/ 3677995 h 3694992"/>
                <a:gd name="connsiteX248" fmla="*/ 2066749 w 3802634"/>
                <a:gd name="connsiteY248" fmla="*/ 3694992 h 3694992"/>
                <a:gd name="connsiteX0" fmla="*/ 10197 w 3812831"/>
                <a:gd name="connsiteY0" fmla="*/ 1407292 h 3677996"/>
                <a:gd name="connsiteX1" fmla="*/ 37391 w 3812831"/>
                <a:gd name="connsiteY1" fmla="*/ 1400494 h 3677996"/>
                <a:gd name="connsiteX2" fmla="*/ 44190 w 3812831"/>
                <a:gd name="connsiteY2" fmla="*/ 1390296 h 3677996"/>
                <a:gd name="connsiteX3" fmla="*/ 61186 w 3812831"/>
                <a:gd name="connsiteY3" fmla="*/ 1359703 h 3677996"/>
                <a:gd name="connsiteX4" fmla="*/ 81582 w 3812831"/>
                <a:gd name="connsiteY4" fmla="*/ 1346106 h 3677996"/>
                <a:gd name="connsiteX5" fmla="*/ 112175 w 3812831"/>
                <a:gd name="connsiteY5" fmla="*/ 1335908 h 3677996"/>
                <a:gd name="connsiteX6" fmla="*/ 122373 w 3812831"/>
                <a:gd name="connsiteY6" fmla="*/ 1332509 h 3677996"/>
                <a:gd name="connsiteX7" fmla="*/ 135970 w 3812831"/>
                <a:gd name="connsiteY7" fmla="*/ 1329110 h 3677996"/>
                <a:gd name="connsiteX8" fmla="*/ 149567 w 3812831"/>
                <a:gd name="connsiteY8" fmla="*/ 1308714 h 3677996"/>
                <a:gd name="connsiteX9" fmla="*/ 169962 w 3812831"/>
                <a:gd name="connsiteY9" fmla="*/ 1295117 h 3677996"/>
                <a:gd name="connsiteX10" fmla="*/ 210753 w 3812831"/>
                <a:gd name="connsiteY10" fmla="*/ 1281520 h 3677996"/>
                <a:gd name="connsiteX11" fmla="*/ 241347 w 3812831"/>
                <a:gd name="connsiteY11" fmla="*/ 1271322 h 3677996"/>
                <a:gd name="connsiteX12" fmla="*/ 251544 w 3812831"/>
                <a:gd name="connsiteY12" fmla="*/ 1267923 h 3677996"/>
                <a:gd name="connsiteX13" fmla="*/ 261742 w 3812831"/>
                <a:gd name="connsiteY13" fmla="*/ 1261124 h 3677996"/>
                <a:gd name="connsiteX14" fmla="*/ 275339 w 3812831"/>
                <a:gd name="connsiteY14" fmla="*/ 1240729 h 3677996"/>
                <a:gd name="connsiteX15" fmla="*/ 285537 w 3812831"/>
                <a:gd name="connsiteY15" fmla="*/ 1233930 h 3677996"/>
                <a:gd name="connsiteX16" fmla="*/ 295735 w 3812831"/>
                <a:gd name="connsiteY16" fmla="*/ 1223733 h 3677996"/>
                <a:gd name="connsiteX17" fmla="*/ 305932 w 3812831"/>
                <a:gd name="connsiteY17" fmla="*/ 1220333 h 3677996"/>
                <a:gd name="connsiteX18" fmla="*/ 316130 w 3812831"/>
                <a:gd name="connsiteY18" fmla="*/ 1213535 h 3677996"/>
                <a:gd name="connsiteX19" fmla="*/ 346724 w 3812831"/>
                <a:gd name="connsiteY19" fmla="*/ 1199938 h 3677996"/>
                <a:gd name="connsiteX20" fmla="*/ 350123 w 3812831"/>
                <a:gd name="connsiteY20" fmla="*/ 1189740 h 3677996"/>
                <a:gd name="connsiteX21" fmla="*/ 370518 w 3812831"/>
                <a:gd name="connsiteY21" fmla="*/ 1176143 h 3677996"/>
                <a:gd name="connsiteX22" fmla="*/ 377317 w 3812831"/>
                <a:gd name="connsiteY22" fmla="*/ 1165945 h 3677996"/>
                <a:gd name="connsiteX23" fmla="*/ 394313 w 3812831"/>
                <a:gd name="connsiteY23" fmla="*/ 1145550 h 3677996"/>
                <a:gd name="connsiteX24" fmla="*/ 401112 w 3812831"/>
                <a:gd name="connsiteY24" fmla="*/ 1125154 h 3677996"/>
                <a:gd name="connsiteX25" fmla="*/ 404511 w 3812831"/>
                <a:gd name="connsiteY25" fmla="*/ 1114956 h 3677996"/>
                <a:gd name="connsiteX26" fmla="*/ 414709 w 3812831"/>
                <a:gd name="connsiteY26" fmla="*/ 1108158 h 3677996"/>
                <a:gd name="connsiteX27" fmla="*/ 428306 w 3812831"/>
                <a:gd name="connsiteY27" fmla="*/ 1087762 h 3677996"/>
                <a:gd name="connsiteX28" fmla="*/ 435104 w 3812831"/>
                <a:gd name="connsiteY28" fmla="*/ 1077565 h 3677996"/>
                <a:gd name="connsiteX29" fmla="*/ 441903 w 3812831"/>
                <a:gd name="connsiteY29" fmla="*/ 1057169 h 3677996"/>
                <a:gd name="connsiteX30" fmla="*/ 458899 w 3812831"/>
                <a:gd name="connsiteY30" fmla="*/ 1036773 h 3677996"/>
                <a:gd name="connsiteX31" fmla="*/ 469097 w 3812831"/>
                <a:gd name="connsiteY31" fmla="*/ 1029975 h 3677996"/>
                <a:gd name="connsiteX32" fmla="*/ 489492 w 3812831"/>
                <a:gd name="connsiteY32" fmla="*/ 1012979 h 3677996"/>
                <a:gd name="connsiteX33" fmla="*/ 503089 w 3812831"/>
                <a:gd name="connsiteY33" fmla="*/ 992583 h 3677996"/>
                <a:gd name="connsiteX34" fmla="*/ 509888 w 3812831"/>
                <a:gd name="connsiteY34" fmla="*/ 982385 h 3677996"/>
                <a:gd name="connsiteX35" fmla="*/ 520086 w 3812831"/>
                <a:gd name="connsiteY35" fmla="*/ 975587 h 3677996"/>
                <a:gd name="connsiteX36" fmla="*/ 526884 w 3812831"/>
                <a:gd name="connsiteY36" fmla="*/ 965389 h 3677996"/>
                <a:gd name="connsiteX37" fmla="*/ 547280 w 3812831"/>
                <a:gd name="connsiteY37" fmla="*/ 948393 h 3677996"/>
                <a:gd name="connsiteX38" fmla="*/ 560877 w 3812831"/>
                <a:gd name="connsiteY38" fmla="*/ 927997 h 3677996"/>
                <a:gd name="connsiteX39" fmla="*/ 574474 w 3812831"/>
                <a:gd name="connsiteY39" fmla="*/ 897404 h 3677996"/>
                <a:gd name="connsiteX40" fmla="*/ 588071 w 3812831"/>
                <a:gd name="connsiteY40" fmla="*/ 880408 h 3677996"/>
                <a:gd name="connsiteX41" fmla="*/ 594869 w 3812831"/>
                <a:gd name="connsiteY41" fmla="*/ 870210 h 3677996"/>
                <a:gd name="connsiteX42" fmla="*/ 605067 w 3812831"/>
                <a:gd name="connsiteY42" fmla="*/ 860012 h 3677996"/>
                <a:gd name="connsiteX43" fmla="*/ 615265 w 3812831"/>
                <a:gd name="connsiteY43" fmla="*/ 846415 h 3677996"/>
                <a:gd name="connsiteX44" fmla="*/ 635660 w 3812831"/>
                <a:gd name="connsiteY44" fmla="*/ 829419 h 3677996"/>
                <a:gd name="connsiteX45" fmla="*/ 666254 w 3812831"/>
                <a:gd name="connsiteY45" fmla="*/ 805624 h 3677996"/>
                <a:gd name="connsiteX46" fmla="*/ 676451 w 3812831"/>
                <a:gd name="connsiteY46" fmla="*/ 798825 h 3677996"/>
                <a:gd name="connsiteX47" fmla="*/ 686649 w 3812831"/>
                <a:gd name="connsiteY47" fmla="*/ 795426 h 3677996"/>
                <a:gd name="connsiteX48" fmla="*/ 707045 w 3812831"/>
                <a:gd name="connsiteY48" fmla="*/ 781829 h 3677996"/>
                <a:gd name="connsiteX49" fmla="*/ 727440 w 3812831"/>
                <a:gd name="connsiteY49" fmla="*/ 775031 h 3677996"/>
                <a:gd name="connsiteX50" fmla="*/ 747836 w 3812831"/>
                <a:gd name="connsiteY50" fmla="*/ 758034 h 3677996"/>
                <a:gd name="connsiteX51" fmla="*/ 754634 w 3812831"/>
                <a:gd name="connsiteY51" fmla="*/ 747837 h 3677996"/>
                <a:gd name="connsiteX52" fmla="*/ 775030 w 3812831"/>
                <a:gd name="connsiteY52" fmla="*/ 727441 h 3677996"/>
                <a:gd name="connsiteX53" fmla="*/ 778429 w 3812831"/>
                <a:gd name="connsiteY53" fmla="*/ 717243 h 3677996"/>
                <a:gd name="connsiteX54" fmla="*/ 785228 w 3812831"/>
                <a:gd name="connsiteY54" fmla="*/ 707046 h 3677996"/>
                <a:gd name="connsiteX55" fmla="*/ 781828 w 3812831"/>
                <a:gd name="connsiteY55" fmla="*/ 696848 h 3677996"/>
                <a:gd name="connsiteX56" fmla="*/ 792026 w 3812831"/>
                <a:gd name="connsiteY56" fmla="*/ 693449 h 3677996"/>
                <a:gd name="connsiteX57" fmla="*/ 795425 w 3812831"/>
                <a:gd name="connsiteY57" fmla="*/ 683251 h 3677996"/>
                <a:gd name="connsiteX58" fmla="*/ 802224 w 3812831"/>
                <a:gd name="connsiteY58" fmla="*/ 673053 h 3677996"/>
                <a:gd name="connsiteX59" fmla="*/ 812422 w 3812831"/>
                <a:gd name="connsiteY59" fmla="*/ 642460 h 3677996"/>
                <a:gd name="connsiteX60" fmla="*/ 822619 w 3812831"/>
                <a:gd name="connsiteY60" fmla="*/ 622064 h 3677996"/>
                <a:gd name="connsiteX61" fmla="*/ 843015 w 3812831"/>
                <a:gd name="connsiteY61" fmla="*/ 601669 h 3677996"/>
                <a:gd name="connsiteX62" fmla="*/ 853213 w 3812831"/>
                <a:gd name="connsiteY62" fmla="*/ 591471 h 3677996"/>
                <a:gd name="connsiteX63" fmla="*/ 863411 w 3812831"/>
                <a:gd name="connsiteY63" fmla="*/ 581273 h 3677996"/>
                <a:gd name="connsiteX64" fmla="*/ 883806 w 3812831"/>
                <a:gd name="connsiteY64" fmla="*/ 567676 h 3677996"/>
                <a:gd name="connsiteX65" fmla="*/ 900802 w 3812831"/>
                <a:gd name="connsiteY65" fmla="*/ 554079 h 3677996"/>
                <a:gd name="connsiteX66" fmla="*/ 907601 w 3812831"/>
                <a:gd name="connsiteY66" fmla="*/ 543881 h 3677996"/>
                <a:gd name="connsiteX67" fmla="*/ 917799 w 3812831"/>
                <a:gd name="connsiteY67" fmla="*/ 537083 h 3677996"/>
                <a:gd name="connsiteX68" fmla="*/ 931396 w 3812831"/>
                <a:gd name="connsiteY68" fmla="*/ 516687 h 3677996"/>
                <a:gd name="connsiteX69" fmla="*/ 938194 w 3812831"/>
                <a:gd name="connsiteY69" fmla="*/ 506489 h 3677996"/>
                <a:gd name="connsiteX70" fmla="*/ 948392 w 3812831"/>
                <a:gd name="connsiteY70" fmla="*/ 499691 h 3677996"/>
                <a:gd name="connsiteX71" fmla="*/ 951791 w 3812831"/>
                <a:gd name="connsiteY71" fmla="*/ 489493 h 3677996"/>
                <a:gd name="connsiteX72" fmla="*/ 965388 w 3812831"/>
                <a:gd name="connsiteY72" fmla="*/ 469098 h 3677996"/>
                <a:gd name="connsiteX73" fmla="*/ 975586 w 3812831"/>
                <a:gd name="connsiteY73" fmla="*/ 448702 h 3677996"/>
                <a:gd name="connsiteX74" fmla="*/ 985784 w 3812831"/>
                <a:gd name="connsiteY74" fmla="*/ 428307 h 3677996"/>
                <a:gd name="connsiteX75" fmla="*/ 995982 w 3812831"/>
                <a:gd name="connsiteY75" fmla="*/ 407911 h 3677996"/>
                <a:gd name="connsiteX76" fmla="*/ 1002780 w 3812831"/>
                <a:gd name="connsiteY76" fmla="*/ 387515 h 3677996"/>
                <a:gd name="connsiteX77" fmla="*/ 1009579 w 3812831"/>
                <a:gd name="connsiteY77" fmla="*/ 367120 h 3677996"/>
                <a:gd name="connsiteX78" fmla="*/ 1012978 w 3812831"/>
                <a:gd name="connsiteY78" fmla="*/ 356922 h 3677996"/>
                <a:gd name="connsiteX79" fmla="*/ 1016377 w 3812831"/>
                <a:gd name="connsiteY79" fmla="*/ 346724 h 3677996"/>
                <a:gd name="connsiteX80" fmla="*/ 1026575 w 3812831"/>
                <a:gd name="connsiteY80" fmla="*/ 295736 h 3677996"/>
                <a:gd name="connsiteX81" fmla="*/ 1033373 w 3812831"/>
                <a:gd name="connsiteY81" fmla="*/ 197157 h 3677996"/>
                <a:gd name="connsiteX82" fmla="*/ 1036773 w 3812831"/>
                <a:gd name="connsiteY82" fmla="*/ 186959 h 3677996"/>
                <a:gd name="connsiteX83" fmla="*/ 1043571 w 3812831"/>
                <a:gd name="connsiteY83" fmla="*/ 176762 h 3677996"/>
                <a:gd name="connsiteX84" fmla="*/ 1050370 w 3812831"/>
                <a:gd name="connsiteY84" fmla="*/ 156366 h 3677996"/>
                <a:gd name="connsiteX85" fmla="*/ 1057168 w 3812831"/>
                <a:gd name="connsiteY85" fmla="*/ 129172 h 3677996"/>
                <a:gd name="connsiteX86" fmla="*/ 1063967 w 3812831"/>
                <a:gd name="connsiteY86" fmla="*/ 108776 h 3677996"/>
                <a:gd name="connsiteX87" fmla="*/ 1077564 w 3812831"/>
                <a:gd name="connsiteY87" fmla="*/ 88381 h 3677996"/>
                <a:gd name="connsiteX88" fmla="*/ 1091161 w 3812831"/>
                <a:gd name="connsiteY88" fmla="*/ 67985 h 3677996"/>
                <a:gd name="connsiteX89" fmla="*/ 1101358 w 3812831"/>
                <a:gd name="connsiteY89" fmla="*/ 61187 h 3677996"/>
                <a:gd name="connsiteX90" fmla="*/ 1118355 w 3812831"/>
                <a:gd name="connsiteY90" fmla="*/ 44191 h 3677996"/>
                <a:gd name="connsiteX91" fmla="*/ 1138750 w 3812831"/>
                <a:gd name="connsiteY91" fmla="*/ 23795 h 3677996"/>
                <a:gd name="connsiteX92" fmla="*/ 1159146 w 3812831"/>
                <a:gd name="connsiteY92" fmla="*/ 10198 h 3677996"/>
                <a:gd name="connsiteX93" fmla="*/ 1193138 w 3812831"/>
                <a:gd name="connsiteY93" fmla="*/ 0 h 3677996"/>
                <a:gd name="connsiteX94" fmla="*/ 1220332 w 3812831"/>
                <a:gd name="connsiteY94" fmla="*/ 3399 h 3677996"/>
                <a:gd name="connsiteX95" fmla="*/ 1247526 w 3812831"/>
                <a:gd name="connsiteY95" fmla="*/ 10198 h 3677996"/>
                <a:gd name="connsiteX96" fmla="*/ 1267922 w 3812831"/>
                <a:gd name="connsiteY96" fmla="*/ 13597 h 3677996"/>
                <a:gd name="connsiteX97" fmla="*/ 1325709 w 3812831"/>
                <a:gd name="connsiteY97" fmla="*/ 6799 h 3677996"/>
                <a:gd name="connsiteX98" fmla="*/ 1359702 w 3812831"/>
                <a:gd name="connsiteY98" fmla="*/ 10198 h 3677996"/>
                <a:gd name="connsiteX99" fmla="*/ 1390295 w 3812831"/>
                <a:gd name="connsiteY99" fmla="*/ 27194 h 3677996"/>
                <a:gd name="connsiteX100" fmla="*/ 1400493 w 3812831"/>
                <a:gd name="connsiteY100" fmla="*/ 33993 h 3677996"/>
                <a:gd name="connsiteX101" fmla="*/ 1407292 w 3812831"/>
                <a:gd name="connsiteY101" fmla="*/ 44191 h 3677996"/>
                <a:gd name="connsiteX102" fmla="*/ 1424288 w 3812831"/>
                <a:gd name="connsiteY102" fmla="*/ 61187 h 3677996"/>
                <a:gd name="connsiteX103" fmla="*/ 1434486 w 3812831"/>
                <a:gd name="connsiteY103" fmla="*/ 81582 h 3677996"/>
                <a:gd name="connsiteX104" fmla="*/ 1437885 w 3812831"/>
                <a:gd name="connsiteY104" fmla="*/ 91780 h 3677996"/>
                <a:gd name="connsiteX105" fmla="*/ 1444683 w 3812831"/>
                <a:gd name="connsiteY105" fmla="*/ 101978 h 3677996"/>
                <a:gd name="connsiteX106" fmla="*/ 1451482 w 3812831"/>
                <a:gd name="connsiteY106" fmla="*/ 122373 h 3677996"/>
                <a:gd name="connsiteX107" fmla="*/ 1454881 w 3812831"/>
                <a:gd name="connsiteY107" fmla="*/ 132571 h 3677996"/>
                <a:gd name="connsiteX108" fmla="*/ 1451482 w 3812831"/>
                <a:gd name="connsiteY108" fmla="*/ 146168 h 3677996"/>
                <a:gd name="connsiteX109" fmla="*/ 1458280 w 3812831"/>
                <a:gd name="connsiteY109" fmla="*/ 193758 h 3677996"/>
                <a:gd name="connsiteX110" fmla="*/ 1465079 w 3812831"/>
                <a:gd name="connsiteY110" fmla="*/ 214153 h 3677996"/>
                <a:gd name="connsiteX111" fmla="*/ 1468478 w 3812831"/>
                <a:gd name="connsiteY111" fmla="*/ 227750 h 3677996"/>
                <a:gd name="connsiteX112" fmla="*/ 1471877 w 3812831"/>
                <a:gd name="connsiteY112" fmla="*/ 237948 h 3677996"/>
                <a:gd name="connsiteX113" fmla="*/ 1475277 w 3812831"/>
                <a:gd name="connsiteY113" fmla="*/ 258344 h 3677996"/>
                <a:gd name="connsiteX114" fmla="*/ 1482075 w 3812831"/>
                <a:gd name="connsiteY114" fmla="*/ 295736 h 3677996"/>
                <a:gd name="connsiteX115" fmla="*/ 1478676 w 3812831"/>
                <a:gd name="connsiteY115" fmla="*/ 401112 h 3677996"/>
                <a:gd name="connsiteX116" fmla="*/ 1475277 w 3812831"/>
                <a:gd name="connsiteY116" fmla="*/ 428307 h 3677996"/>
                <a:gd name="connsiteX117" fmla="*/ 1478676 w 3812831"/>
                <a:gd name="connsiteY117" fmla="*/ 489493 h 3677996"/>
                <a:gd name="connsiteX118" fmla="*/ 1478676 w 3812831"/>
                <a:gd name="connsiteY118" fmla="*/ 611866 h 3677996"/>
                <a:gd name="connsiteX119" fmla="*/ 1485474 w 3812831"/>
                <a:gd name="connsiteY119" fmla="*/ 642460 h 3677996"/>
                <a:gd name="connsiteX120" fmla="*/ 1492273 w 3812831"/>
                <a:gd name="connsiteY120" fmla="*/ 676452 h 3677996"/>
                <a:gd name="connsiteX121" fmla="*/ 1495672 w 3812831"/>
                <a:gd name="connsiteY121" fmla="*/ 696848 h 3677996"/>
                <a:gd name="connsiteX122" fmla="*/ 1505870 w 3812831"/>
                <a:gd name="connsiteY122" fmla="*/ 747837 h 3677996"/>
                <a:gd name="connsiteX123" fmla="*/ 1512668 w 3812831"/>
                <a:gd name="connsiteY123" fmla="*/ 771631 h 3677996"/>
                <a:gd name="connsiteX124" fmla="*/ 1516068 w 3812831"/>
                <a:gd name="connsiteY124" fmla="*/ 792027 h 3677996"/>
                <a:gd name="connsiteX125" fmla="*/ 1522866 w 3812831"/>
                <a:gd name="connsiteY125" fmla="*/ 812423 h 3677996"/>
                <a:gd name="connsiteX126" fmla="*/ 1529665 w 3812831"/>
                <a:gd name="connsiteY126" fmla="*/ 832818 h 3677996"/>
                <a:gd name="connsiteX127" fmla="*/ 1539863 w 3812831"/>
                <a:gd name="connsiteY127" fmla="*/ 863411 h 3677996"/>
                <a:gd name="connsiteX128" fmla="*/ 1543262 w 3812831"/>
                <a:gd name="connsiteY128" fmla="*/ 873609 h 3677996"/>
                <a:gd name="connsiteX129" fmla="*/ 1550060 w 3812831"/>
                <a:gd name="connsiteY129" fmla="*/ 921199 h 3677996"/>
                <a:gd name="connsiteX130" fmla="*/ 1563657 w 3812831"/>
                <a:gd name="connsiteY130" fmla="*/ 941594 h 3677996"/>
                <a:gd name="connsiteX131" fmla="*/ 1580654 w 3812831"/>
                <a:gd name="connsiteY131" fmla="*/ 955191 h 3677996"/>
                <a:gd name="connsiteX132" fmla="*/ 1597650 w 3812831"/>
                <a:gd name="connsiteY132" fmla="*/ 985785 h 3677996"/>
                <a:gd name="connsiteX133" fmla="*/ 1604448 w 3812831"/>
                <a:gd name="connsiteY133" fmla="*/ 995982 h 3677996"/>
                <a:gd name="connsiteX134" fmla="*/ 1621445 w 3812831"/>
                <a:gd name="connsiteY134" fmla="*/ 1026576 h 3677996"/>
                <a:gd name="connsiteX135" fmla="*/ 1635042 w 3812831"/>
                <a:gd name="connsiteY135" fmla="*/ 1046971 h 3677996"/>
                <a:gd name="connsiteX136" fmla="*/ 1645239 w 3812831"/>
                <a:gd name="connsiteY136" fmla="*/ 1053770 h 3677996"/>
                <a:gd name="connsiteX137" fmla="*/ 1652038 w 3812831"/>
                <a:gd name="connsiteY137" fmla="*/ 1063967 h 3677996"/>
                <a:gd name="connsiteX138" fmla="*/ 1662236 w 3812831"/>
                <a:gd name="connsiteY138" fmla="*/ 1070766 h 3677996"/>
                <a:gd name="connsiteX139" fmla="*/ 1672434 w 3812831"/>
                <a:gd name="connsiteY139" fmla="*/ 1080964 h 3677996"/>
                <a:gd name="connsiteX140" fmla="*/ 1682631 w 3812831"/>
                <a:gd name="connsiteY140" fmla="*/ 1087762 h 3677996"/>
                <a:gd name="connsiteX141" fmla="*/ 1692829 w 3812831"/>
                <a:gd name="connsiteY141" fmla="*/ 1097960 h 3677996"/>
                <a:gd name="connsiteX142" fmla="*/ 1713225 w 3812831"/>
                <a:gd name="connsiteY142" fmla="*/ 1111557 h 3677996"/>
                <a:gd name="connsiteX143" fmla="*/ 1723422 w 3812831"/>
                <a:gd name="connsiteY143" fmla="*/ 1118356 h 3677996"/>
                <a:gd name="connsiteX144" fmla="*/ 1733620 w 3812831"/>
                <a:gd name="connsiteY144" fmla="*/ 1125154 h 3677996"/>
                <a:gd name="connsiteX145" fmla="*/ 1743818 w 3812831"/>
                <a:gd name="connsiteY145" fmla="*/ 1131953 h 3677996"/>
                <a:gd name="connsiteX146" fmla="*/ 1754016 w 3812831"/>
                <a:gd name="connsiteY146" fmla="*/ 1135352 h 3677996"/>
                <a:gd name="connsiteX147" fmla="*/ 1764213 w 3812831"/>
                <a:gd name="connsiteY147" fmla="*/ 1142150 h 3677996"/>
                <a:gd name="connsiteX148" fmla="*/ 1798206 w 3812831"/>
                <a:gd name="connsiteY148" fmla="*/ 1152348 h 3677996"/>
                <a:gd name="connsiteX149" fmla="*/ 1808404 w 3812831"/>
                <a:gd name="connsiteY149" fmla="*/ 1155747 h 3677996"/>
                <a:gd name="connsiteX150" fmla="*/ 1825400 w 3812831"/>
                <a:gd name="connsiteY150" fmla="*/ 1172744 h 3677996"/>
                <a:gd name="connsiteX151" fmla="*/ 1845796 w 3812831"/>
                <a:gd name="connsiteY151" fmla="*/ 1179542 h 3677996"/>
                <a:gd name="connsiteX152" fmla="*/ 1855993 w 3812831"/>
                <a:gd name="connsiteY152" fmla="*/ 1182941 h 3677996"/>
                <a:gd name="connsiteX153" fmla="*/ 1866191 w 3812831"/>
                <a:gd name="connsiteY153" fmla="*/ 1186341 h 3677996"/>
                <a:gd name="connsiteX154" fmla="*/ 1886587 w 3812831"/>
                <a:gd name="connsiteY154" fmla="*/ 1196539 h 3677996"/>
                <a:gd name="connsiteX155" fmla="*/ 1896784 w 3812831"/>
                <a:gd name="connsiteY155" fmla="*/ 1203337 h 3677996"/>
                <a:gd name="connsiteX156" fmla="*/ 1913781 w 3812831"/>
                <a:gd name="connsiteY156" fmla="*/ 1216934 h 3677996"/>
                <a:gd name="connsiteX157" fmla="*/ 1923979 w 3812831"/>
                <a:gd name="connsiteY157" fmla="*/ 1237330 h 3677996"/>
                <a:gd name="connsiteX158" fmla="*/ 1940975 w 3812831"/>
                <a:gd name="connsiteY158" fmla="*/ 1254326 h 3677996"/>
                <a:gd name="connsiteX159" fmla="*/ 1957971 w 3812831"/>
                <a:gd name="connsiteY159" fmla="*/ 1271322 h 3677996"/>
                <a:gd name="connsiteX160" fmla="*/ 1964770 w 3812831"/>
                <a:gd name="connsiteY160" fmla="*/ 1281520 h 3677996"/>
                <a:gd name="connsiteX161" fmla="*/ 1985165 w 3812831"/>
                <a:gd name="connsiteY161" fmla="*/ 1288318 h 3677996"/>
                <a:gd name="connsiteX162" fmla="*/ 1995363 w 3812831"/>
                <a:gd name="connsiteY162" fmla="*/ 1291718 h 3677996"/>
                <a:gd name="connsiteX163" fmla="*/ 2025956 w 3812831"/>
                <a:gd name="connsiteY163" fmla="*/ 1312113 h 3677996"/>
                <a:gd name="connsiteX164" fmla="*/ 2036154 w 3812831"/>
                <a:gd name="connsiteY164" fmla="*/ 1318912 h 3677996"/>
                <a:gd name="connsiteX165" fmla="*/ 2046352 w 3812831"/>
                <a:gd name="connsiteY165" fmla="*/ 1325710 h 3677996"/>
                <a:gd name="connsiteX166" fmla="*/ 2056550 w 3812831"/>
                <a:gd name="connsiteY166" fmla="*/ 1335908 h 3677996"/>
                <a:gd name="connsiteX167" fmla="*/ 2063348 w 3812831"/>
                <a:gd name="connsiteY167" fmla="*/ 1346106 h 3677996"/>
                <a:gd name="connsiteX168" fmla="*/ 2073546 w 3812831"/>
                <a:gd name="connsiteY168" fmla="*/ 1352904 h 3677996"/>
                <a:gd name="connsiteX169" fmla="*/ 2080344 w 3812831"/>
                <a:gd name="connsiteY169" fmla="*/ 1363102 h 3677996"/>
                <a:gd name="connsiteX170" fmla="*/ 2114337 w 3812831"/>
                <a:gd name="connsiteY170" fmla="*/ 1380098 h 3677996"/>
                <a:gd name="connsiteX171" fmla="*/ 2144930 w 3812831"/>
                <a:gd name="connsiteY171" fmla="*/ 1390296 h 3677996"/>
                <a:gd name="connsiteX172" fmla="*/ 2165326 w 3812831"/>
                <a:gd name="connsiteY172" fmla="*/ 1397095 h 3677996"/>
                <a:gd name="connsiteX173" fmla="*/ 2195919 w 3812831"/>
                <a:gd name="connsiteY173" fmla="*/ 1410692 h 3677996"/>
                <a:gd name="connsiteX174" fmla="*/ 2206117 w 3812831"/>
                <a:gd name="connsiteY174" fmla="*/ 1414091 h 3677996"/>
                <a:gd name="connsiteX175" fmla="*/ 2216315 w 3812831"/>
                <a:gd name="connsiteY175" fmla="*/ 1420889 h 3677996"/>
                <a:gd name="connsiteX176" fmla="*/ 2236710 w 3812831"/>
                <a:gd name="connsiteY176" fmla="*/ 1427688 h 3677996"/>
                <a:gd name="connsiteX177" fmla="*/ 2246908 w 3812831"/>
                <a:gd name="connsiteY177" fmla="*/ 1434486 h 3677996"/>
                <a:gd name="connsiteX178" fmla="*/ 2267303 w 3812831"/>
                <a:gd name="connsiteY178" fmla="*/ 1441285 h 3677996"/>
                <a:gd name="connsiteX179" fmla="*/ 2287699 w 3812831"/>
                <a:gd name="connsiteY179" fmla="*/ 1448083 h 3677996"/>
                <a:gd name="connsiteX180" fmla="*/ 2297897 w 3812831"/>
                <a:gd name="connsiteY180" fmla="*/ 1451483 h 3677996"/>
                <a:gd name="connsiteX181" fmla="*/ 2328490 w 3812831"/>
                <a:gd name="connsiteY181" fmla="*/ 1465080 h 3677996"/>
                <a:gd name="connsiteX182" fmla="*/ 2362483 w 3812831"/>
                <a:gd name="connsiteY182" fmla="*/ 1468479 h 3677996"/>
                <a:gd name="connsiteX183" fmla="*/ 2444065 w 3812831"/>
                <a:gd name="connsiteY183" fmla="*/ 1465080 h 3677996"/>
                <a:gd name="connsiteX184" fmla="*/ 2478057 w 3812831"/>
                <a:gd name="connsiteY184" fmla="*/ 1454882 h 3677996"/>
                <a:gd name="connsiteX185" fmla="*/ 2501852 w 3812831"/>
                <a:gd name="connsiteY185" fmla="*/ 1448083 h 3677996"/>
                <a:gd name="connsiteX186" fmla="*/ 2512050 w 3812831"/>
                <a:gd name="connsiteY186" fmla="*/ 1444684 h 3677996"/>
                <a:gd name="connsiteX187" fmla="*/ 2529046 w 3812831"/>
                <a:gd name="connsiteY187" fmla="*/ 1441285 h 3677996"/>
                <a:gd name="connsiteX188" fmla="*/ 2542643 w 3812831"/>
                <a:gd name="connsiteY188" fmla="*/ 1437886 h 3677996"/>
                <a:gd name="connsiteX189" fmla="*/ 2590233 w 3812831"/>
                <a:gd name="connsiteY189" fmla="*/ 1431087 h 3677996"/>
                <a:gd name="connsiteX190" fmla="*/ 2610628 w 3812831"/>
                <a:gd name="connsiteY190" fmla="*/ 1417490 h 3677996"/>
                <a:gd name="connsiteX191" fmla="*/ 2620826 w 3812831"/>
                <a:gd name="connsiteY191" fmla="*/ 1410692 h 3677996"/>
                <a:gd name="connsiteX192" fmla="*/ 2627625 w 3812831"/>
                <a:gd name="connsiteY192" fmla="*/ 1400494 h 3677996"/>
                <a:gd name="connsiteX193" fmla="*/ 2648020 w 3812831"/>
                <a:gd name="connsiteY193" fmla="*/ 1393695 h 3677996"/>
                <a:gd name="connsiteX194" fmla="*/ 2658218 w 3812831"/>
                <a:gd name="connsiteY194" fmla="*/ 1390296 h 3677996"/>
                <a:gd name="connsiteX195" fmla="*/ 2688811 w 3812831"/>
                <a:gd name="connsiteY195" fmla="*/ 1373300 h 3677996"/>
                <a:gd name="connsiteX196" fmla="*/ 2699009 w 3812831"/>
                <a:gd name="connsiteY196" fmla="*/ 1366501 h 3677996"/>
                <a:gd name="connsiteX197" fmla="*/ 2719405 w 3812831"/>
                <a:gd name="connsiteY197" fmla="*/ 1356304 h 3677996"/>
                <a:gd name="connsiteX198" fmla="*/ 2726203 w 3812831"/>
                <a:gd name="connsiteY198" fmla="*/ 1346106 h 3677996"/>
                <a:gd name="connsiteX199" fmla="*/ 2746599 w 3812831"/>
                <a:gd name="connsiteY199" fmla="*/ 1335908 h 3677996"/>
                <a:gd name="connsiteX200" fmla="*/ 2766994 w 3812831"/>
                <a:gd name="connsiteY200" fmla="*/ 1332509 h 3677996"/>
                <a:gd name="connsiteX201" fmla="*/ 2777192 w 3812831"/>
                <a:gd name="connsiteY201" fmla="*/ 1329110 h 3677996"/>
                <a:gd name="connsiteX202" fmla="*/ 2797587 w 3812831"/>
                <a:gd name="connsiteY202" fmla="*/ 1318912 h 3677996"/>
                <a:gd name="connsiteX203" fmla="*/ 2807785 w 3812831"/>
                <a:gd name="connsiteY203" fmla="*/ 1312113 h 3677996"/>
                <a:gd name="connsiteX204" fmla="*/ 2865573 w 3812831"/>
                <a:gd name="connsiteY204" fmla="*/ 1315512 h 3677996"/>
                <a:gd name="connsiteX205" fmla="*/ 2882569 w 3812831"/>
                <a:gd name="connsiteY205" fmla="*/ 1318912 h 3677996"/>
                <a:gd name="connsiteX206" fmla="*/ 2923360 w 3812831"/>
                <a:gd name="connsiteY206" fmla="*/ 1329110 h 3677996"/>
                <a:gd name="connsiteX207" fmla="*/ 2936957 w 3812831"/>
                <a:gd name="connsiteY207" fmla="*/ 1332509 h 3677996"/>
                <a:gd name="connsiteX208" fmla="*/ 2981147 w 3812831"/>
                <a:gd name="connsiteY208" fmla="*/ 1339307 h 3677996"/>
                <a:gd name="connsiteX209" fmla="*/ 2991345 w 3812831"/>
                <a:gd name="connsiteY209" fmla="*/ 1342707 h 3677996"/>
                <a:gd name="connsiteX210" fmla="*/ 3018539 w 3812831"/>
                <a:gd name="connsiteY210" fmla="*/ 1349505 h 3677996"/>
                <a:gd name="connsiteX211" fmla="*/ 3028737 w 3812831"/>
                <a:gd name="connsiteY211" fmla="*/ 1359703 h 3677996"/>
                <a:gd name="connsiteX212" fmla="*/ 3049132 w 3812831"/>
                <a:gd name="connsiteY212" fmla="*/ 1366501 h 3677996"/>
                <a:gd name="connsiteX213" fmla="*/ 3059330 w 3812831"/>
                <a:gd name="connsiteY213" fmla="*/ 1369901 h 3677996"/>
                <a:gd name="connsiteX214" fmla="*/ 3069528 w 3812831"/>
                <a:gd name="connsiteY214" fmla="*/ 1373300 h 3677996"/>
                <a:gd name="connsiteX215" fmla="*/ 3079726 w 3812831"/>
                <a:gd name="connsiteY215" fmla="*/ 1376699 h 3677996"/>
                <a:gd name="connsiteX216" fmla="*/ 3083125 w 3812831"/>
                <a:gd name="connsiteY216" fmla="*/ 1386897 h 3677996"/>
                <a:gd name="connsiteX217" fmla="*/ 3123916 w 3812831"/>
                <a:gd name="connsiteY217" fmla="*/ 1407292 h 3677996"/>
                <a:gd name="connsiteX218" fmla="*/ 3144312 w 3812831"/>
                <a:gd name="connsiteY218" fmla="*/ 1414091 h 3677996"/>
                <a:gd name="connsiteX219" fmla="*/ 3154509 w 3812831"/>
                <a:gd name="connsiteY219" fmla="*/ 1417490 h 3677996"/>
                <a:gd name="connsiteX220" fmla="*/ 3181703 w 3812831"/>
                <a:gd name="connsiteY220" fmla="*/ 1424289 h 3677996"/>
                <a:gd name="connsiteX221" fmla="*/ 3195300 w 3812831"/>
                <a:gd name="connsiteY221" fmla="*/ 1427688 h 3677996"/>
                <a:gd name="connsiteX222" fmla="*/ 3232692 w 3812831"/>
                <a:gd name="connsiteY222" fmla="*/ 1434486 h 3677996"/>
                <a:gd name="connsiteX223" fmla="*/ 3253088 w 3812831"/>
                <a:gd name="connsiteY223" fmla="*/ 1437886 h 3677996"/>
                <a:gd name="connsiteX224" fmla="*/ 3293879 w 3812831"/>
                <a:gd name="connsiteY224" fmla="*/ 1444684 h 3677996"/>
                <a:gd name="connsiteX225" fmla="*/ 3314274 w 3812831"/>
                <a:gd name="connsiteY225" fmla="*/ 1448083 h 3677996"/>
                <a:gd name="connsiteX226" fmla="*/ 3365263 w 3812831"/>
                <a:gd name="connsiteY226" fmla="*/ 1451483 h 3677996"/>
                <a:gd name="connsiteX227" fmla="*/ 3429849 w 3812831"/>
                <a:gd name="connsiteY227" fmla="*/ 1461681 h 3677996"/>
                <a:gd name="connsiteX228" fmla="*/ 3518230 w 3812831"/>
                <a:gd name="connsiteY228" fmla="*/ 1458281 h 3677996"/>
                <a:gd name="connsiteX229" fmla="*/ 3538625 w 3812831"/>
                <a:gd name="connsiteY229" fmla="*/ 1451483 h 3677996"/>
                <a:gd name="connsiteX230" fmla="*/ 3555622 w 3812831"/>
                <a:gd name="connsiteY230" fmla="*/ 1437886 h 3677996"/>
                <a:gd name="connsiteX231" fmla="*/ 3562420 w 3812831"/>
                <a:gd name="connsiteY231" fmla="*/ 1427688 h 3677996"/>
                <a:gd name="connsiteX232" fmla="*/ 3582816 w 3812831"/>
                <a:gd name="connsiteY232" fmla="*/ 1414091 h 3677996"/>
                <a:gd name="connsiteX233" fmla="*/ 3610010 w 3812831"/>
                <a:gd name="connsiteY233" fmla="*/ 1390296 h 3677996"/>
                <a:gd name="connsiteX234" fmla="*/ 3620208 w 3812831"/>
                <a:gd name="connsiteY234" fmla="*/ 1383498 h 3677996"/>
                <a:gd name="connsiteX235" fmla="*/ 3630405 w 3812831"/>
                <a:gd name="connsiteY235" fmla="*/ 1380098 h 3677996"/>
                <a:gd name="connsiteX236" fmla="*/ 3650801 w 3812831"/>
                <a:gd name="connsiteY236" fmla="*/ 1366501 h 3677996"/>
                <a:gd name="connsiteX237" fmla="*/ 3677995 w 3812831"/>
                <a:gd name="connsiteY237" fmla="*/ 1335908 h 3677996"/>
                <a:gd name="connsiteX238" fmla="*/ 3698390 w 3812831"/>
                <a:gd name="connsiteY238" fmla="*/ 1322311 h 3677996"/>
                <a:gd name="connsiteX239" fmla="*/ 3708588 w 3812831"/>
                <a:gd name="connsiteY239" fmla="*/ 1315512 h 3677996"/>
                <a:gd name="connsiteX240" fmla="*/ 3728984 w 3812831"/>
                <a:gd name="connsiteY240" fmla="*/ 1298516 h 3677996"/>
                <a:gd name="connsiteX241" fmla="*/ 3742581 w 3812831"/>
                <a:gd name="connsiteY241" fmla="*/ 1278121 h 3677996"/>
                <a:gd name="connsiteX242" fmla="*/ 3749379 w 3812831"/>
                <a:gd name="connsiteY242" fmla="*/ 1267923 h 3677996"/>
                <a:gd name="connsiteX243" fmla="*/ 3759577 w 3812831"/>
                <a:gd name="connsiteY243" fmla="*/ 1257725 h 3677996"/>
                <a:gd name="connsiteX244" fmla="*/ 3766376 w 3812831"/>
                <a:gd name="connsiteY244" fmla="*/ 1247527 h 3677996"/>
                <a:gd name="connsiteX245" fmla="*/ 3776573 w 3812831"/>
                <a:gd name="connsiteY245" fmla="*/ 1240729 h 3677996"/>
                <a:gd name="connsiteX246" fmla="*/ 3807166 w 3812831"/>
                <a:gd name="connsiteY246" fmla="*/ 1220333 h 3677996"/>
                <a:gd name="connsiteX247" fmla="*/ 3810565 w 3812831"/>
                <a:gd name="connsiteY247" fmla="*/ 3677995 h 3677996"/>
                <a:gd name="connsiteX248" fmla="*/ 0 w 3812831"/>
                <a:gd name="connsiteY248" fmla="*/ 3677996 h 3677996"/>
                <a:gd name="connsiteX0" fmla="*/ 10197 w 3812831"/>
                <a:gd name="connsiteY0" fmla="*/ 1407292 h 3677996"/>
                <a:gd name="connsiteX1" fmla="*/ 37391 w 3812831"/>
                <a:gd name="connsiteY1" fmla="*/ 1400494 h 3677996"/>
                <a:gd name="connsiteX2" fmla="*/ 44190 w 3812831"/>
                <a:gd name="connsiteY2" fmla="*/ 1390296 h 3677996"/>
                <a:gd name="connsiteX3" fmla="*/ 61186 w 3812831"/>
                <a:gd name="connsiteY3" fmla="*/ 1359703 h 3677996"/>
                <a:gd name="connsiteX4" fmla="*/ 81582 w 3812831"/>
                <a:gd name="connsiteY4" fmla="*/ 1346106 h 3677996"/>
                <a:gd name="connsiteX5" fmla="*/ 112175 w 3812831"/>
                <a:gd name="connsiteY5" fmla="*/ 1335908 h 3677996"/>
                <a:gd name="connsiteX6" fmla="*/ 122373 w 3812831"/>
                <a:gd name="connsiteY6" fmla="*/ 1332509 h 3677996"/>
                <a:gd name="connsiteX7" fmla="*/ 135970 w 3812831"/>
                <a:gd name="connsiteY7" fmla="*/ 1329110 h 3677996"/>
                <a:gd name="connsiteX8" fmla="*/ 149567 w 3812831"/>
                <a:gd name="connsiteY8" fmla="*/ 1308714 h 3677996"/>
                <a:gd name="connsiteX9" fmla="*/ 169962 w 3812831"/>
                <a:gd name="connsiteY9" fmla="*/ 1295117 h 3677996"/>
                <a:gd name="connsiteX10" fmla="*/ 210753 w 3812831"/>
                <a:gd name="connsiteY10" fmla="*/ 1281520 h 3677996"/>
                <a:gd name="connsiteX11" fmla="*/ 241347 w 3812831"/>
                <a:gd name="connsiteY11" fmla="*/ 1271322 h 3677996"/>
                <a:gd name="connsiteX12" fmla="*/ 251544 w 3812831"/>
                <a:gd name="connsiteY12" fmla="*/ 1267923 h 3677996"/>
                <a:gd name="connsiteX13" fmla="*/ 261742 w 3812831"/>
                <a:gd name="connsiteY13" fmla="*/ 1261124 h 3677996"/>
                <a:gd name="connsiteX14" fmla="*/ 275339 w 3812831"/>
                <a:gd name="connsiteY14" fmla="*/ 1240729 h 3677996"/>
                <a:gd name="connsiteX15" fmla="*/ 285537 w 3812831"/>
                <a:gd name="connsiteY15" fmla="*/ 1233930 h 3677996"/>
                <a:gd name="connsiteX16" fmla="*/ 295735 w 3812831"/>
                <a:gd name="connsiteY16" fmla="*/ 1223733 h 3677996"/>
                <a:gd name="connsiteX17" fmla="*/ 305932 w 3812831"/>
                <a:gd name="connsiteY17" fmla="*/ 1220333 h 3677996"/>
                <a:gd name="connsiteX18" fmla="*/ 316130 w 3812831"/>
                <a:gd name="connsiteY18" fmla="*/ 1213535 h 3677996"/>
                <a:gd name="connsiteX19" fmla="*/ 346724 w 3812831"/>
                <a:gd name="connsiteY19" fmla="*/ 1199938 h 3677996"/>
                <a:gd name="connsiteX20" fmla="*/ 350123 w 3812831"/>
                <a:gd name="connsiteY20" fmla="*/ 1189740 h 3677996"/>
                <a:gd name="connsiteX21" fmla="*/ 370518 w 3812831"/>
                <a:gd name="connsiteY21" fmla="*/ 1176143 h 3677996"/>
                <a:gd name="connsiteX22" fmla="*/ 377317 w 3812831"/>
                <a:gd name="connsiteY22" fmla="*/ 1165945 h 3677996"/>
                <a:gd name="connsiteX23" fmla="*/ 394313 w 3812831"/>
                <a:gd name="connsiteY23" fmla="*/ 1145550 h 3677996"/>
                <a:gd name="connsiteX24" fmla="*/ 401112 w 3812831"/>
                <a:gd name="connsiteY24" fmla="*/ 1125154 h 3677996"/>
                <a:gd name="connsiteX25" fmla="*/ 404511 w 3812831"/>
                <a:gd name="connsiteY25" fmla="*/ 1114956 h 3677996"/>
                <a:gd name="connsiteX26" fmla="*/ 414709 w 3812831"/>
                <a:gd name="connsiteY26" fmla="*/ 1108158 h 3677996"/>
                <a:gd name="connsiteX27" fmla="*/ 428306 w 3812831"/>
                <a:gd name="connsiteY27" fmla="*/ 1087762 h 3677996"/>
                <a:gd name="connsiteX28" fmla="*/ 435104 w 3812831"/>
                <a:gd name="connsiteY28" fmla="*/ 1077565 h 3677996"/>
                <a:gd name="connsiteX29" fmla="*/ 441903 w 3812831"/>
                <a:gd name="connsiteY29" fmla="*/ 1057169 h 3677996"/>
                <a:gd name="connsiteX30" fmla="*/ 458899 w 3812831"/>
                <a:gd name="connsiteY30" fmla="*/ 1036773 h 3677996"/>
                <a:gd name="connsiteX31" fmla="*/ 469097 w 3812831"/>
                <a:gd name="connsiteY31" fmla="*/ 1029975 h 3677996"/>
                <a:gd name="connsiteX32" fmla="*/ 489492 w 3812831"/>
                <a:gd name="connsiteY32" fmla="*/ 1012979 h 3677996"/>
                <a:gd name="connsiteX33" fmla="*/ 503089 w 3812831"/>
                <a:gd name="connsiteY33" fmla="*/ 992583 h 3677996"/>
                <a:gd name="connsiteX34" fmla="*/ 509888 w 3812831"/>
                <a:gd name="connsiteY34" fmla="*/ 982385 h 3677996"/>
                <a:gd name="connsiteX35" fmla="*/ 520086 w 3812831"/>
                <a:gd name="connsiteY35" fmla="*/ 975587 h 3677996"/>
                <a:gd name="connsiteX36" fmla="*/ 526884 w 3812831"/>
                <a:gd name="connsiteY36" fmla="*/ 965389 h 3677996"/>
                <a:gd name="connsiteX37" fmla="*/ 547280 w 3812831"/>
                <a:gd name="connsiteY37" fmla="*/ 948393 h 3677996"/>
                <a:gd name="connsiteX38" fmla="*/ 560877 w 3812831"/>
                <a:gd name="connsiteY38" fmla="*/ 927997 h 3677996"/>
                <a:gd name="connsiteX39" fmla="*/ 574474 w 3812831"/>
                <a:gd name="connsiteY39" fmla="*/ 897404 h 3677996"/>
                <a:gd name="connsiteX40" fmla="*/ 588071 w 3812831"/>
                <a:gd name="connsiteY40" fmla="*/ 880408 h 3677996"/>
                <a:gd name="connsiteX41" fmla="*/ 594869 w 3812831"/>
                <a:gd name="connsiteY41" fmla="*/ 870210 h 3677996"/>
                <a:gd name="connsiteX42" fmla="*/ 605067 w 3812831"/>
                <a:gd name="connsiteY42" fmla="*/ 860012 h 3677996"/>
                <a:gd name="connsiteX43" fmla="*/ 615265 w 3812831"/>
                <a:gd name="connsiteY43" fmla="*/ 846415 h 3677996"/>
                <a:gd name="connsiteX44" fmla="*/ 635660 w 3812831"/>
                <a:gd name="connsiteY44" fmla="*/ 829419 h 3677996"/>
                <a:gd name="connsiteX45" fmla="*/ 666254 w 3812831"/>
                <a:gd name="connsiteY45" fmla="*/ 805624 h 3677996"/>
                <a:gd name="connsiteX46" fmla="*/ 676451 w 3812831"/>
                <a:gd name="connsiteY46" fmla="*/ 798825 h 3677996"/>
                <a:gd name="connsiteX47" fmla="*/ 686649 w 3812831"/>
                <a:gd name="connsiteY47" fmla="*/ 795426 h 3677996"/>
                <a:gd name="connsiteX48" fmla="*/ 707045 w 3812831"/>
                <a:gd name="connsiteY48" fmla="*/ 781829 h 3677996"/>
                <a:gd name="connsiteX49" fmla="*/ 727440 w 3812831"/>
                <a:gd name="connsiteY49" fmla="*/ 775031 h 3677996"/>
                <a:gd name="connsiteX50" fmla="*/ 747836 w 3812831"/>
                <a:gd name="connsiteY50" fmla="*/ 758034 h 3677996"/>
                <a:gd name="connsiteX51" fmla="*/ 754634 w 3812831"/>
                <a:gd name="connsiteY51" fmla="*/ 747837 h 3677996"/>
                <a:gd name="connsiteX52" fmla="*/ 775030 w 3812831"/>
                <a:gd name="connsiteY52" fmla="*/ 727441 h 3677996"/>
                <a:gd name="connsiteX53" fmla="*/ 778429 w 3812831"/>
                <a:gd name="connsiteY53" fmla="*/ 717243 h 3677996"/>
                <a:gd name="connsiteX54" fmla="*/ 785228 w 3812831"/>
                <a:gd name="connsiteY54" fmla="*/ 707046 h 3677996"/>
                <a:gd name="connsiteX55" fmla="*/ 781828 w 3812831"/>
                <a:gd name="connsiteY55" fmla="*/ 696848 h 3677996"/>
                <a:gd name="connsiteX56" fmla="*/ 792026 w 3812831"/>
                <a:gd name="connsiteY56" fmla="*/ 693449 h 3677996"/>
                <a:gd name="connsiteX57" fmla="*/ 795425 w 3812831"/>
                <a:gd name="connsiteY57" fmla="*/ 683251 h 3677996"/>
                <a:gd name="connsiteX58" fmla="*/ 802224 w 3812831"/>
                <a:gd name="connsiteY58" fmla="*/ 673053 h 3677996"/>
                <a:gd name="connsiteX59" fmla="*/ 812422 w 3812831"/>
                <a:gd name="connsiteY59" fmla="*/ 642460 h 3677996"/>
                <a:gd name="connsiteX60" fmla="*/ 822619 w 3812831"/>
                <a:gd name="connsiteY60" fmla="*/ 622064 h 3677996"/>
                <a:gd name="connsiteX61" fmla="*/ 843015 w 3812831"/>
                <a:gd name="connsiteY61" fmla="*/ 601669 h 3677996"/>
                <a:gd name="connsiteX62" fmla="*/ 853213 w 3812831"/>
                <a:gd name="connsiteY62" fmla="*/ 591471 h 3677996"/>
                <a:gd name="connsiteX63" fmla="*/ 863411 w 3812831"/>
                <a:gd name="connsiteY63" fmla="*/ 581273 h 3677996"/>
                <a:gd name="connsiteX64" fmla="*/ 883806 w 3812831"/>
                <a:gd name="connsiteY64" fmla="*/ 567676 h 3677996"/>
                <a:gd name="connsiteX65" fmla="*/ 900802 w 3812831"/>
                <a:gd name="connsiteY65" fmla="*/ 554079 h 3677996"/>
                <a:gd name="connsiteX66" fmla="*/ 907601 w 3812831"/>
                <a:gd name="connsiteY66" fmla="*/ 543881 h 3677996"/>
                <a:gd name="connsiteX67" fmla="*/ 917799 w 3812831"/>
                <a:gd name="connsiteY67" fmla="*/ 537083 h 3677996"/>
                <a:gd name="connsiteX68" fmla="*/ 931396 w 3812831"/>
                <a:gd name="connsiteY68" fmla="*/ 516687 h 3677996"/>
                <a:gd name="connsiteX69" fmla="*/ 938194 w 3812831"/>
                <a:gd name="connsiteY69" fmla="*/ 506489 h 3677996"/>
                <a:gd name="connsiteX70" fmla="*/ 948392 w 3812831"/>
                <a:gd name="connsiteY70" fmla="*/ 499691 h 3677996"/>
                <a:gd name="connsiteX71" fmla="*/ 951791 w 3812831"/>
                <a:gd name="connsiteY71" fmla="*/ 489493 h 3677996"/>
                <a:gd name="connsiteX72" fmla="*/ 965388 w 3812831"/>
                <a:gd name="connsiteY72" fmla="*/ 469098 h 3677996"/>
                <a:gd name="connsiteX73" fmla="*/ 975586 w 3812831"/>
                <a:gd name="connsiteY73" fmla="*/ 448702 h 3677996"/>
                <a:gd name="connsiteX74" fmla="*/ 985784 w 3812831"/>
                <a:gd name="connsiteY74" fmla="*/ 428307 h 3677996"/>
                <a:gd name="connsiteX75" fmla="*/ 995982 w 3812831"/>
                <a:gd name="connsiteY75" fmla="*/ 407911 h 3677996"/>
                <a:gd name="connsiteX76" fmla="*/ 1002780 w 3812831"/>
                <a:gd name="connsiteY76" fmla="*/ 387515 h 3677996"/>
                <a:gd name="connsiteX77" fmla="*/ 1009579 w 3812831"/>
                <a:gd name="connsiteY77" fmla="*/ 367120 h 3677996"/>
                <a:gd name="connsiteX78" fmla="*/ 1012978 w 3812831"/>
                <a:gd name="connsiteY78" fmla="*/ 356922 h 3677996"/>
                <a:gd name="connsiteX79" fmla="*/ 1016377 w 3812831"/>
                <a:gd name="connsiteY79" fmla="*/ 346724 h 3677996"/>
                <a:gd name="connsiteX80" fmla="*/ 1026575 w 3812831"/>
                <a:gd name="connsiteY80" fmla="*/ 295736 h 3677996"/>
                <a:gd name="connsiteX81" fmla="*/ 1033373 w 3812831"/>
                <a:gd name="connsiteY81" fmla="*/ 197157 h 3677996"/>
                <a:gd name="connsiteX82" fmla="*/ 1036773 w 3812831"/>
                <a:gd name="connsiteY82" fmla="*/ 186959 h 3677996"/>
                <a:gd name="connsiteX83" fmla="*/ 1043571 w 3812831"/>
                <a:gd name="connsiteY83" fmla="*/ 176762 h 3677996"/>
                <a:gd name="connsiteX84" fmla="*/ 1050370 w 3812831"/>
                <a:gd name="connsiteY84" fmla="*/ 156366 h 3677996"/>
                <a:gd name="connsiteX85" fmla="*/ 1057168 w 3812831"/>
                <a:gd name="connsiteY85" fmla="*/ 129172 h 3677996"/>
                <a:gd name="connsiteX86" fmla="*/ 1063967 w 3812831"/>
                <a:gd name="connsiteY86" fmla="*/ 108776 h 3677996"/>
                <a:gd name="connsiteX87" fmla="*/ 1077564 w 3812831"/>
                <a:gd name="connsiteY87" fmla="*/ 88381 h 3677996"/>
                <a:gd name="connsiteX88" fmla="*/ 1091161 w 3812831"/>
                <a:gd name="connsiteY88" fmla="*/ 67985 h 3677996"/>
                <a:gd name="connsiteX89" fmla="*/ 1101358 w 3812831"/>
                <a:gd name="connsiteY89" fmla="*/ 61187 h 3677996"/>
                <a:gd name="connsiteX90" fmla="*/ 1118355 w 3812831"/>
                <a:gd name="connsiteY90" fmla="*/ 44191 h 3677996"/>
                <a:gd name="connsiteX91" fmla="*/ 1138750 w 3812831"/>
                <a:gd name="connsiteY91" fmla="*/ 23795 h 3677996"/>
                <a:gd name="connsiteX92" fmla="*/ 1159146 w 3812831"/>
                <a:gd name="connsiteY92" fmla="*/ 10198 h 3677996"/>
                <a:gd name="connsiteX93" fmla="*/ 1193138 w 3812831"/>
                <a:gd name="connsiteY93" fmla="*/ 0 h 3677996"/>
                <a:gd name="connsiteX94" fmla="*/ 1220332 w 3812831"/>
                <a:gd name="connsiteY94" fmla="*/ 3399 h 3677996"/>
                <a:gd name="connsiteX95" fmla="*/ 1247526 w 3812831"/>
                <a:gd name="connsiteY95" fmla="*/ 10198 h 3677996"/>
                <a:gd name="connsiteX96" fmla="*/ 1267922 w 3812831"/>
                <a:gd name="connsiteY96" fmla="*/ 13597 h 3677996"/>
                <a:gd name="connsiteX97" fmla="*/ 1325709 w 3812831"/>
                <a:gd name="connsiteY97" fmla="*/ 6799 h 3677996"/>
                <a:gd name="connsiteX98" fmla="*/ 1359702 w 3812831"/>
                <a:gd name="connsiteY98" fmla="*/ 10198 h 3677996"/>
                <a:gd name="connsiteX99" fmla="*/ 1390295 w 3812831"/>
                <a:gd name="connsiteY99" fmla="*/ 27194 h 3677996"/>
                <a:gd name="connsiteX100" fmla="*/ 1400493 w 3812831"/>
                <a:gd name="connsiteY100" fmla="*/ 33993 h 3677996"/>
                <a:gd name="connsiteX101" fmla="*/ 1407292 w 3812831"/>
                <a:gd name="connsiteY101" fmla="*/ 44191 h 3677996"/>
                <a:gd name="connsiteX102" fmla="*/ 1424288 w 3812831"/>
                <a:gd name="connsiteY102" fmla="*/ 61187 h 3677996"/>
                <a:gd name="connsiteX103" fmla="*/ 1434486 w 3812831"/>
                <a:gd name="connsiteY103" fmla="*/ 81582 h 3677996"/>
                <a:gd name="connsiteX104" fmla="*/ 1437885 w 3812831"/>
                <a:gd name="connsiteY104" fmla="*/ 91780 h 3677996"/>
                <a:gd name="connsiteX105" fmla="*/ 1444683 w 3812831"/>
                <a:gd name="connsiteY105" fmla="*/ 101978 h 3677996"/>
                <a:gd name="connsiteX106" fmla="*/ 1451482 w 3812831"/>
                <a:gd name="connsiteY106" fmla="*/ 122373 h 3677996"/>
                <a:gd name="connsiteX107" fmla="*/ 1454881 w 3812831"/>
                <a:gd name="connsiteY107" fmla="*/ 132571 h 3677996"/>
                <a:gd name="connsiteX108" fmla="*/ 1451482 w 3812831"/>
                <a:gd name="connsiteY108" fmla="*/ 146168 h 3677996"/>
                <a:gd name="connsiteX109" fmla="*/ 1458280 w 3812831"/>
                <a:gd name="connsiteY109" fmla="*/ 193758 h 3677996"/>
                <a:gd name="connsiteX110" fmla="*/ 1465079 w 3812831"/>
                <a:gd name="connsiteY110" fmla="*/ 214153 h 3677996"/>
                <a:gd name="connsiteX111" fmla="*/ 1468478 w 3812831"/>
                <a:gd name="connsiteY111" fmla="*/ 227750 h 3677996"/>
                <a:gd name="connsiteX112" fmla="*/ 1471877 w 3812831"/>
                <a:gd name="connsiteY112" fmla="*/ 237948 h 3677996"/>
                <a:gd name="connsiteX113" fmla="*/ 1475277 w 3812831"/>
                <a:gd name="connsiteY113" fmla="*/ 258344 h 3677996"/>
                <a:gd name="connsiteX114" fmla="*/ 1482075 w 3812831"/>
                <a:gd name="connsiteY114" fmla="*/ 295736 h 3677996"/>
                <a:gd name="connsiteX115" fmla="*/ 1478676 w 3812831"/>
                <a:gd name="connsiteY115" fmla="*/ 401112 h 3677996"/>
                <a:gd name="connsiteX116" fmla="*/ 1475277 w 3812831"/>
                <a:gd name="connsiteY116" fmla="*/ 428307 h 3677996"/>
                <a:gd name="connsiteX117" fmla="*/ 1478676 w 3812831"/>
                <a:gd name="connsiteY117" fmla="*/ 489493 h 3677996"/>
                <a:gd name="connsiteX118" fmla="*/ 1478676 w 3812831"/>
                <a:gd name="connsiteY118" fmla="*/ 611866 h 3677996"/>
                <a:gd name="connsiteX119" fmla="*/ 1485474 w 3812831"/>
                <a:gd name="connsiteY119" fmla="*/ 642460 h 3677996"/>
                <a:gd name="connsiteX120" fmla="*/ 1492273 w 3812831"/>
                <a:gd name="connsiteY120" fmla="*/ 676452 h 3677996"/>
                <a:gd name="connsiteX121" fmla="*/ 1495672 w 3812831"/>
                <a:gd name="connsiteY121" fmla="*/ 696848 h 3677996"/>
                <a:gd name="connsiteX122" fmla="*/ 1505870 w 3812831"/>
                <a:gd name="connsiteY122" fmla="*/ 747837 h 3677996"/>
                <a:gd name="connsiteX123" fmla="*/ 1512668 w 3812831"/>
                <a:gd name="connsiteY123" fmla="*/ 771631 h 3677996"/>
                <a:gd name="connsiteX124" fmla="*/ 1516068 w 3812831"/>
                <a:gd name="connsiteY124" fmla="*/ 792027 h 3677996"/>
                <a:gd name="connsiteX125" fmla="*/ 1522866 w 3812831"/>
                <a:gd name="connsiteY125" fmla="*/ 812423 h 3677996"/>
                <a:gd name="connsiteX126" fmla="*/ 1529665 w 3812831"/>
                <a:gd name="connsiteY126" fmla="*/ 832818 h 3677996"/>
                <a:gd name="connsiteX127" fmla="*/ 1539863 w 3812831"/>
                <a:gd name="connsiteY127" fmla="*/ 863411 h 3677996"/>
                <a:gd name="connsiteX128" fmla="*/ 1543262 w 3812831"/>
                <a:gd name="connsiteY128" fmla="*/ 873609 h 3677996"/>
                <a:gd name="connsiteX129" fmla="*/ 1550060 w 3812831"/>
                <a:gd name="connsiteY129" fmla="*/ 921199 h 3677996"/>
                <a:gd name="connsiteX130" fmla="*/ 1563657 w 3812831"/>
                <a:gd name="connsiteY130" fmla="*/ 941594 h 3677996"/>
                <a:gd name="connsiteX131" fmla="*/ 1580654 w 3812831"/>
                <a:gd name="connsiteY131" fmla="*/ 955191 h 3677996"/>
                <a:gd name="connsiteX132" fmla="*/ 1597650 w 3812831"/>
                <a:gd name="connsiteY132" fmla="*/ 985785 h 3677996"/>
                <a:gd name="connsiteX133" fmla="*/ 1604448 w 3812831"/>
                <a:gd name="connsiteY133" fmla="*/ 995982 h 3677996"/>
                <a:gd name="connsiteX134" fmla="*/ 1621445 w 3812831"/>
                <a:gd name="connsiteY134" fmla="*/ 1026576 h 3677996"/>
                <a:gd name="connsiteX135" fmla="*/ 1635042 w 3812831"/>
                <a:gd name="connsiteY135" fmla="*/ 1046971 h 3677996"/>
                <a:gd name="connsiteX136" fmla="*/ 1645239 w 3812831"/>
                <a:gd name="connsiteY136" fmla="*/ 1053770 h 3677996"/>
                <a:gd name="connsiteX137" fmla="*/ 1652038 w 3812831"/>
                <a:gd name="connsiteY137" fmla="*/ 1063967 h 3677996"/>
                <a:gd name="connsiteX138" fmla="*/ 1662236 w 3812831"/>
                <a:gd name="connsiteY138" fmla="*/ 1070766 h 3677996"/>
                <a:gd name="connsiteX139" fmla="*/ 1672434 w 3812831"/>
                <a:gd name="connsiteY139" fmla="*/ 1080964 h 3677996"/>
                <a:gd name="connsiteX140" fmla="*/ 1682631 w 3812831"/>
                <a:gd name="connsiteY140" fmla="*/ 1087762 h 3677996"/>
                <a:gd name="connsiteX141" fmla="*/ 1692829 w 3812831"/>
                <a:gd name="connsiteY141" fmla="*/ 1097960 h 3677996"/>
                <a:gd name="connsiteX142" fmla="*/ 1713225 w 3812831"/>
                <a:gd name="connsiteY142" fmla="*/ 1111557 h 3677996"/>
                <a:gd name="connsiteX143" fmla="*/ 1723422 w 3812831"/>
                <a:gd name="connsiteY143" fmla="*/ 1118356 h 3677996"/>
                <a:gd name="connsiteX144" fmla="*/ 1733620 w 3812831"/>
                <a:gd name="connsiteY144" fmla="*/ 1125154 h 3677996"/>
                <a:gd name="connsiteX145" fmla="*/ 1743818 w 3812831"/>
                <a:gd name="connsiteY145" fmla="*/ 1131953 h 3677996"/>
                <a:gd name="connsiteX146" fmla="*/ 1754016 w 3812831"/>
                <a:gd name="connsiteY146" fmla="*/ 1135352 h 3677996"/>
                <a:gd name="connsiteX147" fmla="*/ 1764213 w 3812831"/>
                <a:gd name="connsiteY147" fmla="*/ 1142150 h 3677996"/>
                <a:gd name="connsiteX148" fmla="*/ 1798206 w 3812831"/>
                <a:gd name="connsiteY148" fmla="*/ 1152348 h 3677996"/>
                <a:gd name="connsiteX149" fmla="*/ 1808404 w 3812831"/>
                <a:gd name="connsiteY149" fmla="*/ 1155747 h 3677996"/>
                <a:gd name="connsiteX150" fmla="*/ 1825400 w 3812831"/>
                <a:gd name="connsiteY150" fmla="*/ 1172744 h 3677996"/>
                <a:gd name="connsiteX151" fmla="*/ 1845796 w 3812831"/>
                <a:gd name="connsiteY151" fmla="*/ 1179542 h 3677996"/>
                <a:gd name="connsiteX152" fmla="*/ 1855993 w 3812831"/>
                <a:gd name="connsiteY152" fmla="*/ 1182941 h 3677996"/>
                <a:gd name="connsiteX153" fmla="*/ 1866191 w 3812831"/>
                <a:gd name="connsiteY153" fmla="*/ 1186341 h 3677996"/>
                <a:gd name="connsiteX154" fmla="*/ 1886587 w 3812831"/>
                <a:gd name="connsiteY154" fmla="*/ 1196539 h 3677996"/>
                <a:gd name="connsiteX155" fmla="*/ 1896784 w 3812831"/>
                <a:gd name="connsiteY155" fmla="*/ 1203337 h 3677996"/>
                <a:gd name="connsiteX156" fmla="*/ 1913781 w 3812831"/>
                <a:gd name="connsiteY156" fmla="*/ 1216934 h 3677996"/>
                <a:gd name="connsiteX157" fmla="*/ 1923979 w 3812831"/>
                <a:gd name="connsiteY157" fmla="*/ 1237330 h 3677996"/>
                <a:gd name="connsiteX158" fmla="*/ 1940975 w 3812831"/>
                <a:gd name="connsiteY158" fmla="*/ 1254326 h 3677996"/>
                <a:gd name="connsiteX159" fmla="*/ 1957971 w 3812831"/>
                <a:gd name="connsiteY159" fmla="*/ 1271322 h 3677996"/>
                <a:gd name="connsiteX160" fmla="*/ 1964770 w 3812831"/>
                <a:gd name="connsiteY160" fmla="*/ 1281520 h 3677996"/>
                <a:gd name="connsiteX161" fmla="*/ 1985165 w 3812831"/>
                <a:gd name="connsiteY161" fmla="*/ 1288318 h 3677996"/>
                <a:gd name="connsiteX162" fmla="*/ 1995363 w 3812831"/>
                <a:gd name="connsiteY162" fmla="*/ 1291718 h 3677996"/>
                <a:gd name="connsiteX163" fmla="*/ 2025956 w 3812831"/>
                <a:gd name="connsiteY163" fmla="*/ 1312113 h 3677996"/>
                <a:gd name="connsiteX164" fmla="*/ 2036154 w 3812831"/>
                <a:gd name="connsiteY164" fmla="*/ 1318912 h 3677996"/>
                <a:gd name="connsiteX165" fmla="*/ 2046352 w 3812831"/>
                <a:gd name="connsiteY165" fmla="*/ 1325710 h 3677996"/>
                <a:gd name="connsiteX166" fmla="*/ 2056550 w 3812831"/>
                <a:gd name="connsiteY166" fmla="*/ 1335908 h 3677996"/>
                <a:gd name="connsiteX167" fmla="*/ 2063348 w 3812831"/>
                <a:gd name="connsiteY167" fmla="*/ 1346106 h 3677996"/>
                <a:gd name="connsiteX168" fmla="*/ 2073546 w 3812831"/>
                <a:gd name="connsiteY168" fmla="*/ 1352904 h 3677996"/>
                <a:gd name="connsiteX169" fmla="*/ 2080344 w 3812831"/>
                <a:gd name="connsiteY169" fmla="*/ 1363102 h 3677996"/>
                <a:gd name="connsiteX170" fmla="*/ 2114337 w 3812831"/>
                <a:gd name="connsiteY170" fmla="*/ 1380098 h 3677996"/>
                <a:gd name="connsiteX171" fmla="*/ 2144930 w 3812831"/>
                <a:gd name="connsiteY171" fmla="*/ 1390296 h 3677996"/>
                <a:gd name="connsiteX172" fmla="*/ 2165326 w 3812831"/>
                <a:gd name="connsiteY172" fmla="*/ 1397095 h 3677996"/>
                <a:gd name="connsiteX173" fmla="*/ 2195919 w 3812831"/>
                <a:gd name="connsiteY173" fmla="*/ 1410692 h 3677996"/>
                <a:gd name="connsiteX174" fmla="*/ 2206117 w 3812831"/>
                <a:gd name="connsiteY174" fmla="*/ 1414091 h 3677996"/>
                <a:gd name="connsiteX175" fmla="*/ 2216315 w 3812831"/>
                <a:gd name="connsiteY175" fmla="*/ 1420889 h 3677996"/>
                <a:gd name="connsiteX176" fmla="*/ 2236710 w 3812831"/>
                <a:gd name="connsiteY176" fmla="*/ 1427688 h 3677996"/>
                <a:gd name="connsiteX177" fmla="*/ 2246908 w 3812831"/>
                <a:gd name="connsiteY177" fmla="*/ 1434486 h 3677996"/>
                <a:gd name="connsiteX178" fmla="*/ 2267303 w 3812831"/>
                <a:gd name="connsiteY178" fmla="*/ 1441285 h 3677996"/>
                <a:gd name="connsiteX179" fmla="*/ 2287699 w 3812831"/>
                <a:gd name="connsiteY179" fmla="*/ 1448083 h 3677996"/>
                <a:gd name="connsiteX180" fmla="*/ 2297897 w 3812831"/>
                <a:gd name="connsiteY180" fmla="*/ 1451483 h 3677996"/>
                <a:gd name="connsiteX181" fmla="*/ 2328490 w 3812831"/>
                <a:gd name="connsiteY181" fmla="*/ 1465080 h 3677996"/>
                <a:gd name="connsiteX182" fmla="*/ 2362483 w 3812831"/>
                <a:gd name="connsiteY182" fmla="*/ 1468479 h 3677996"/>
                <a:gd name="connsiteX183" fmla="*/ 2444065 w 3812831"/>
                <a:gd name="connsiteY183" fmla="*/ 1465080 h 3677996"/>
                <a:gd name="connsiteX184" fmla="*/ 2478057 w 3812831"/>
                <a:gd name="connsiteY184" fmla="*/ 1454882 h 3677996"/>
                <a:gd name="connsiteX185" fmla="*/ 2501852 w 3812831"/>
                <a:gd name="connsiteY185" fmla="*/ 1448083 h 3677996"/>
                <a:gd name="connsiteX186" fmla="*/ 2512050 w 3812831"/>
                <a:gd name="connsiteY186" fmla="*/ 1444684 h 3677996"/>
                <a:gd name="connsiteX187" fmla="*/ 2529046 w 3812831"/>
                <a:gd name="connsiteY187" fmla="*/ 1441285 h 3677996"/>
                <a:gd name="connsiteX188" fmla="*/ 2542643 w 3812831"/>
                <a:gd name="connsiteY188" fmla="*/ 1437886 h 3677996"/>
                <a:gd name="connsiteX189" fmla="*/ 2590233 w 3812831"/>
                <a:gd name="connsiteY189" fmla="*/ 1431087 h 3677996"/>
                <a:gd name="connsiteX190" fmla="*/ 2610628 w 3812831"/>
                <a:gd name="connsiteY190" fmla="*/ 1417490 h 3677996"/>
                <a:gd name="connsiteX191" fmla="*/ 2620826 w 3812831"/>
                <a:gd name="connsiteY191" fmla="*/ 1410692 h 3677996"/>
                <a:gd name="connsiteX192" fmla="*/ 2627625 w 3812831"/>
                <a:gd name="connsiteY192" fmla="*/ 1400494 h 3677996"/>
                <a:gd name="connsiteX193" fmla="*/ 2648020 w 3812831"/>
                <a:gd name="connsiteY193" fmla="*/ 1393695 h 3677996"/>
                <a:gd name="connsiteX194" fmla="*/ 2658218 w 3812831"/>
                <a:gd name="connsiteY194" fmla="*/ 1390296 h 3677996"/>
                <a:gd name="connsiteX195" fmla="*/ 2688811 w 3812831"/>
                <a:gd name="connsiteY195" fmla="*/ 1373300 h 3677996"/>
                <a:gd name="connsiteX196" fmla="*/ 2699009 w 3812831"/>
                <a:gd name="connsiteY196" fmla="*/ 1366501 h 3677996"/>
                <a:gd name="connsiteX197" fmla="*/ 2719405 w 3812831"/>
                <a:gd name="connsiteY197" fmla="*/ 1356304 h 3677996"/>
                <a:gd name="connsiteX198" fmla="*/ 2726203 w 3812831"/>
                <a:gd name="connsiteY198" fmla="*/ 1346106 h 3677996"/>
                <a:gd name="connsiteX199" fmla="*/ 2746599 w 3812831"/>
                <a:gd name="connsiteY199" fmla="*/ 1335908 h 3677996"/>
                <a:gd name="connsiteX200" fmla="*/ 2766994 w 3812831"/>
                <a:gd name="connsiteY200" fmla="*/ 1332509 h 3677996"/>
                <a:gd name="connsiteX201" fmla="*/ 2777192 w 3812831"/>
                <a:gd name="connsiteY201" fmla="*/ 1329110 h 3677996"/>
                <a:gd name="connsiteX202" fmla="*/ 2797587 w 3812831"/>
                <a:gd name="connsiteY202" fmla="*/ 1318912 h 3677996"/>
                <a:gd name="connsiteX203" fmla="*/ 2807785 w 3812831"/>
                <a:gd name="connsiteY203" fmla="*/ 1312113 h 3677996"/>
                <a:gd name="connsiteX204" fmla="*/ 2865573 w 3812831"/>
                <a:gd name="connsiteY204" fmla="*/ 1315512 h 3677996"/>
                <a:gd name="connsiteX205" fmla="*/ 2882569 w 3812831"/>
                <a:gd name="connsiteY205" fmla="*/ 1318912 h 3677996"/>
                <a:gd name="connsiteX206" fmla="*/ 2923360 w 3812831"/>
                <a:gd name="connsiteY206" fmla="*/ 1329110 h 3677996"/>
                <a:gd name="connsiteX207" fmla="*/ 2936957 w 3812831"/>
                <a:gd name="connsiteY207" fmla="*/ 1332509 h 3677996"/>
                <a:gd name="connsiteX208" fmla="*/ 2981147 w 3812831"/>
                <a:gd name="connsiteY208" fmla="*/ 1339307 h 3677996"/>
                <a:gd name="connsiteX209" fmla="*/ 2991345 w 3812831"/>
                <a:gd name="connsiteY209" fmla="*/ 1342707 h 3677996"/>
                <a:gd name="connsiteX210" fmla="*/ 3018539 w 3812831"/>
                <a:gd name="connsiteY210" fmla="*/ 1349505 h 3677996"/>
                <a:gd name="connsiteX211" fmla="*/ 3028737 w 3812831"/>
                <a:gd name="connsiteY211" fmla="*/ 1359703 h 3677996"/>
                <a:gd name="connsiteX212" fmla="*/ 3049132 w 3812831"/>
                <a:gd name="connsiteY212" fmla="*/ 1366501 h 3677996"/>
                <a:gd name="connsiteX213" fmla="*/ 3059330 w 3812831"/>
                <a:gd name="connsiteY213" fmla="*/ 1369901 h 3677996"/>
                <a:gd name="connsiteX214" fmla="*/ 3069528 w 3812831"/>
                <a:gd name="connsiteY214" fmla="*/ 1373300 h 3677996"/>
                <a:gd name="connsiteX215" fmla="*/ 3079726 w 3812831"/>
                <a:gd name="connsiteY215" fmla="*/ 1376699 h 3677996"/>
                <a:gd name="connsiteX216" fmla="*/ 3083125 w 3812831"/>
                <a:gd name="connsiteY216" fmla="*/ 1386897 h 3677996"/>
                <a:gd name="connsiteX217" fmla="*/ 3123916 w 3812831"/>
                <a:gd name="connsiteY217" fmla="*/ 1407292 h 3677996"/>
                <a:gd name="connsiteX218" fmla="*/ 3144312 w 3812831"/>
                <a:gd name="connsiteY218" fmla="*/ 1414091 h 3677996"/>
                <a:gd name="connsiteX219" fmla="*/ 3154509 w 3812831"/>
                <a:gd name="connsiteY219" fmla="*/ 1417490 h 3677996"/>
                <a:gd name="connsiteX220" fmla="*/ 3181703 w 3812831"/>
                <a:gd name="connsiteY220" fmla="*/ 1424289 h 3677996"/>
                <a:gd name="connsiteX221" fmla="*/ 3195300 w 3812831"/>
                <a:gd name="connsiteY221" fmla="*/ 1427688 h 3677996"/>
                <a:gd name="connsiteX222" fmla="*/ 3232692 w 3812831"/>
                <a:gd name="connsiteY222" fmla="*/ 1434486 h 3677996"/>
                <a:gd name="connsiteX223" fmla="*/ 3253088 w 3812831"/>
                <a:gd name="connsiteY223" fmla="*/ 1437886 h 3677996"/>
                <a:gd name="connsiteX224" fmla="*/ 3293879 w 3812831"/>
                <a:gd name="connsiteY224" fmla="*/ 1444684 h 3677996"/>
                <a:gd name="connsiteX225" fmla="*/ 3314274 w 3812831"/>
                <a:gd name="connsiteY225" fmla="*/ 1448083 h 3677996"/>
                <a:gd name="connsiteX226" fmla="*/ 3365263 w 3812831"/>
                <a:gd name="connsiteY226" fmla="*/ 1451483 h 3677996"/>
                <a:gd name="connsiteX227" fmla="*/ 3429849 w 3812831"/>
                <a:gd name="connsiteY227" fmla="*/ 1461681 h 3677996"/>
                <a:gd name="connsiteX228" fmla="*/ 3518230 w 3812831"/>
                <a:gd name="connsiteY228" fmla="*/ 1458281 h 3677996"/>
                <a:gd name="connsiteX229" fmla="*/ 3538625 w 3812831"/>
                <a:gd name="connsiteY229" fmla="*/ 1451483 h 3677996"/>
                <a:gd name="connsiteX230" fmla="*/ 3555622 w 3812831"/>
                <a:gd name="connsiteY230" fmla="*/ 1437886 h 3677996"/>
                <a:gd name="connsiteX231" fmla="*/ 3562420 w 3812831"/>
                <a:gd name="connsiteY231" fmla="*/ 1427688 h 3677996"/>
                <a:gd name="connsiteX232" fmla="*/ 3582816 w 3812831"/>
                <a:gd name="connsiteY232" fmla="*/ 1414091 h 3677996"/>
                <a:gd name="connsiteX233" fmla="*/ 3610010 w 3812831"/>
                <a:gd name="connsiteY233" fmla="*/ 1390296 h 3677996"/>
                <a:gd name="connsiteX234" fmla="*/ 3620208 w 3812831"/>
                <a:gd name="connsiteY234" fmla="*/ 1383498 h 3677996"/>
                <a:gd name="connsiteX235" fmla="*/ 3630405 w 3812831"/>
                <a:gd name="connsiteY235" fmla="*/ 1380098 h 3677996"/>
                <a:gd name="connsiteX236" fmla="*/ 3650801 w 3812831"/>
                <a:gd name="connsiteY236" fmla="*/ 1366501 h 3677996"/>
                <a:gd name="connsiteX237" fmla="*/ 3677995 w 3812831"/>
                <a:gd name="connsiteY237" fmla="*/ 1335908 h 3677996"/>
                <a:gd name="connsiteX238" fmla="*/ 3698390 w 3812831"/>
                <a:gd name="connsiteY238" fmla="*/ 1322311 h 3677996"/>
                <a:gd name="connsiteX239" fmla="*/ 3708588 w 3812831"/>
                <a:gd name="connsiteY239" fmla="*/ 1315512 h 3677996"/>
                <a:gd name="connsiteX240" fmla="*/ 3728984 w 3812831"/>
                <a:gd name="connsiteY240" fmla="*/ 1298516 h 3677996"/>
                <a:gd name="connsiteX241" fmla="*/ 3742581 w 3812831"/>
                <a:gd name="connsiteY241" fmla="*/ 1278121 h 3677996"/>
                <a:gd name="connsiteX242" fmla="*/ 3749379 w 3812831"/>
                <a:gd name="connsiteY242" fmla="*/ 1267923 h 3677996"/>
                <a:gd name="connsiteX243" fmla="*/ 3759577 w 3812831"/>
                <a:gd name="connsiteY243" fmla="*/ 1257725 h 3677996"/>
                <a:gd name="connsiteX244" fmla="*/ 3766376 w 3812831"/>
                <a:gd name="connsiteY244" fmla="*/ 1247527 h 3677996"/>
                <a:gd name="connsiteX245" fmla="*/ 3776573 w 3812831"/>
                <a:gd name="connsiteY245" fmla="*/ 1240729 h 3677996"/>
                <a:gd name="connsiteX246" fmla="*/ 3807166 w 3812831"/>
                <a:gd name="connsiteY246" fmla="*/ 1220333 h 3677996"/>
                <a:gd name="connsiteX247" fmla="*/ 3810565 w 3812831"/>
                <a:gd name="connsiteY247" fmla="*/ 3677995 h 3677996"/>
                <a:gd name="connsiteX248" fmla="*/ 0 w 3812831"/>
                <a:gd name="connsiteY248" fmla="*/ 3677996 h 3677996"/>
                <a:gd name="connsiteX249" fmla="*/ 10197 w 3812831"/>
                <a:gd name="connsiteY249" fmla="*/ 1407292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555623 w 3812832"/>
                <a:gd name="connsiteY230" fmla="*/ 1437886 h 3677996"/>
                <a:gd name="connsiteX231" fmla="*/ 3562421 w 3812832"/>
                <a:gd name="connsiteY231" fmla="*/ 1427688 h 3677996"/>
                <a:gd name="connsiteX232" fmla="*/ 3582817 w 3812832"/>
                <a:gd name="connsiteY232" fmla="*/ 1414091 h 3677996"/>
                <a:gd name="connsiteX233" fmla="*/ 3610011 w 3812832"/>
                <a:gd name="connsiteY233" fmla="*/ 1390296 h 3677996"/>
                <a:gd name="connsiteX234" fmla="*/ 3620209 w 3812832"/>
                <a:gd name="connsiteY234" fmla="*/ 1383498 h 3677996"/>
                <a:gd name="connsiteX235" fmla="*/ 3630406 w 3812832"/>
                <a:gd name="connsiteY235" fmla="*/ 1380098 h 3677996"/>
                <a:gd name="connsiteX236" fmla="*/ 3650802 w 3812832"/>
                <a:gd name="connsiteY236" fmla="*/ 1366501 h 3677996"/>
                <a:gd name="connsiteX237" fmla="*/ 3677996 w 3812832"/>
                <a:gd name="connsiteY237" fmla="*/ 1335908 h 3677996"/>
                <a:gd name="connsiteX238" fmla="*/ 3698391 w 3812832"/>
                <a:gd name="connsiteY238" fmla="*/ 1322311 h 3677996"/>
                <a:gd name="connsiteX239" fmla="*/ 3708589 w 3812832"/>
                <a:gd name="connsiteY239" fmla="*/ 1315512 h 3677996"/>
                <a:gd name="connsiteX240" fmla="*/ 3728985 w 3812832"/>
                <a:gd name="connsiteY240" fmla="*/ 1298516 h 3677996"/>
                <a:gd name="connsiteX241" fmla="*/ 3742582 w 3812832"/>
                <a:gd name="connsiteY241" fmla="*/ 1278121 h 3677996"/>
                <a:gd name="connsiteX242" fmla="*/ 3749380 w 3812832"/>
                <a:gd name="connsiteY242" fmla="*/ 1267923 h 3677996"/>
                <a:gd name="connsiteX243" fmla="*/ 3759578 w 3812832"/>
                <a:gd name="connsiteY243" fmla="*/ 1257725 h 3677996"/>
                <a:gd name="connsiteX244" fmla="*/ 3766377 w 3812832"/>
                <a:gd name="connsiteY244" fmla="*/ 1247527 h 3677996"/>
                <a:gd name="connsiteX245" fmla="*/ 3776574 w 3812832"/>
                <a:gd name="connsiteY245" fmla="*/ 1240729 h 3677996"/>
                <a:gd name="connsiteX246" fmla="*/ 3807167 w 3812832"/>
                <a:gd name="connsiteY246" fmla="*/ 1220333 h 3677996"/>
                <a:gd name="connsiteX247" fmla="*/ 3810566 w 3812832"/>
                <a:gd name="connsiteY247" fmla="*/ 3677995 h 3677996"/>
                <a:gd name="connsiteX248" fmla="*/ 1 w 3812832"/>
                <a:gd name="connsiteY248" fmla="*/ 3677996 h 3677996"/>
                <a:gd name="connsiteX249" fmla="*/ 0 w 3812832"/>
                <a:gd name="connsiteY249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562421 w 3812832"/>
                <a:gd name="connsiteY230" fmla="*/ 1427688 h 3677996"/>
                <a:gd name="connsiteX231" fmla="*/ 3582817 w 3812832"/>
                <a:gd name="connsiteY231" fmla="*/ 1414091 h 3677996"/>
                <a:gd name="connsiteX232" fmla="*/ 3610011 w 3812832"/>
                <a:gd name="connsiteY232" fmla="*/ 1390296 h 3677996"/>
                <a:gd name="connsiteX233" fmla="*/ 3620209 w 3812832"/>
                <a:gd name="connsiteY233" fmla="*/ 1383498 h 3677996"/>
                <a:gd name="connsiteX234" fmla="*/ 3630406 w 3812832"/>
                <a:gd name="connsiteY234" fmla="*/ 1380098 h 3677996"/>
                <a:gd name="connsiteX235" fmla="*/ 3650802 w 3812832"/>
                <a:gd name="connsiteY235" fmla="*/ 1366501 h 3677996"/>
                <a:gd name="connsiteX236" fmla="*/ 3677996 w 3812832"/>
                <a:gd name="connsiteY236" fmla="*/ 1335908 h 3677996"/>
                <a:gd name="connsiteX237" fmla="*/ 3698391 w 3812832"/>
                <a:gd name="connsiteY237" fmla="*/ 1322311 h 3677996"/>
                <a:gd name="connsiteX238" fmla="*/ 3708589 w 3812832"/>
                <a:gd name="connsiteY238" fmla="*/ 1315512 h 3677996"/>
                <a:gd name="connsiteX239" fmla="*/ 3728985 w 3812832"/>
                <a:gd name="connsiteY239" fmla="*/ 1298516 h 3677996"/>
                <a:gd name="connsiteX240" fmla="*/ 3742582 w 3812832"/>
                <a:gd name="connsiteY240" fmla="*/ 1278121 h 3677996"/>
                <a:gd name="connsiteX241" fmla="*/ 3749380 w 3812832"/>
                <a:gd name="connsiteY241" fmla="*/ 1267923 h 3677996"/>
                <a:gd name="connsiteX242" fmla="*/ 3759578 w 3812832"/>
                <a:gd name="connsiteY242" fmla="*/ 1257725 h 3677996"/>
                <a:gd name="connsiteX243" fmla="*/ 3766377 w 3812832"/>
                <a:gd name="connsiteY243" fmla="*/ 1247527 h 3677996"/>
                <a:gd name="connsiteX244" fmla="*/ 3776574 w 3812832"/>
                <a:gd name="connsiteY244" fmla="*/ 1240729 h 3677996"/>
                <a:gd name="connsiteX245" fmla="*/ 3807167 w 3812832"/>
                <a:gd name="connsiteY245" fmla="*/ 1220333 h 3677996"/>
                <a:gd name="connsiteX246" fmla="*/ 3810566 w 3812832"/>
                <a:gd name="connsiteY246" fmla="*/ 3677995 h 3677996"/>
                <a:gd name="connsiteX247" fmla="*/ 1 w 3812832"/>
                <a:gd name="connsiteY247" fmla="*/ 3677996 h 3677996"/>
                <a:gd name="connsiteX248" fmla="*/ 0 w 3812832"/>
                <a:gd name="connsiteY248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582817 w 3812832"/>
                <a:gd name="connsiteY230" fmla="*/ 1414091 h 3677996"/>
                <a:gd name="connsiteX231" fmla="*/ 3610011 w 3812832"/>
                <a:gd name="connsiteY231" fmla="*/ 1390296 h 3677996"/>
                <a:gd name="connsiteX232" fmla="*/ 3620209 w 3812832"/>
                <a:gd name="connsiteY232" fmla="*/ 1383498 h 3677996"/>
                <a:gd name="connsiteX233" fmla="*/ 3630406 w 3812832"/>
                <a:gd name="connsiteY233" fmla="*/ 1380098 h 3677996"/>
                <a:gd name="connsiteX234" fmla="*/ 3650802 w 3812832"/>
                <a:gd name="connsiteY234" fmla="*/ 1366501 h 3677996"/>
                <a:gd name="connsiteX235" fmla="*/ 3677996 w 3812832"/>
                <a:gd name="connsiteY235" fmla="*/ 1335908 h 3677996"/>
                <a:gd name="connsiteX236" fmla="*/ 3698391 w 3812832"/>
                <a:gd name="connsiteY236" fmla="*/ 1322311 h 3677996"/>
                <a:gd name="connsiteX237" fmla="*/ 3708589 w 3812832"/>
                <a:gd name="connsiteY237" fmla="*/ 1315512 h 3677996"/>
                <a:gd name="connsiteX238" fmla="*/ 3728985 w 3812832"/>
                <a:gd name="connsiteY238" fmla="*/ 1298516 h 3677996"/>
                <a:gd name="connsiteX239" fmla="*/ 3742582 w 3812832"/>
                <a:gd name="connsiteY239" fmla="*/ 1278121 h 3677996"/>
                <a:gd name="connsiteX240" fmla="*/ 3749380 w 3812832"/>
                <a:gd name="connsiteY240" fmla="*/ 1267923 h 3677996"/>
                <a:gd name="connsiteX241" fmla="*/ 3759578 w 3812832"/>
                <a:gd name="connsiteY241" fmla="*/ 1257725 h 3677996"/>
                <a:gd name="connsiteX242" fmla="*/ 3766377 w 3812832"/>
                <a:gd name="connsiteY242" fmla="*/ 1247527 h 3677996"/>
                <a:gd name="connsiteX243" fmla="*/ 3776574 w 3812832"/>
                <a:gd name="connsiteY243" fmla="*/ 1240729 h 3677996"/>
                <a:gd name="connsiteX244" fmla="*/ 3807167 w 3812832"/>
                <a:gd name="connsiteY244" fmla="*/ 1220333 h 3677996"/>
                <a:gd name="connsiteX245" fmla="*/ 3810566 w 3812832"/>
                <a:gd name="connsiteY245" fmla="*/ 3677995 h 3677996"/>
                <a:gd name="connsiteX246" fmla="*/ 1 w 3812832"/>
                <a:gd name="connsiteY246" fmla="*/ 3677996 h 3677996"/>
                <a:gd name="connsiteX247" fmla="*/ 0 w 3812832"/>
                <a:gd name="connsiteY247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610011 w 3812832"/>
                <a:gd name="connsiteY230" fmla="*/ 1390296 h 3677996"/>
                <a:gd name="connsiteX231" fmla="*/ 3620209 w 3812832"/>
                <a:gd name="connsiteY231" fmla="*/ 1383498 h 3677996"/>
                <a:gd name="connsiteX232" fmla="*/ 3630406 w 3812832"/>
                <a:gd name="connsiteY232" fmla="*/ 1380098 h 3677996"/>
                <a:gd name="connsiteX233" fmla="*/ 3650802 w 3812832"/>
                <a:gd name="connsiteY233" fmla="*/ 1366501 h 3677996"/>
                <a:gd name="connsiteX234" fmla="*/ 3677996 w 3812832"/>
                <a:gd name="connsiteY234" fmla="*/ 1335908 h 3677996"/>
                <a:gd name="connsiteX235" fmla="*/ 3698391 w 3812832"/>
                <a:gd name="connsiteY235" fmla="*/ 1322311 h 3677996"/>
                <a:gd name="connsiteX236" fmla="*/ 3708589 w 3812832"/>
                <a:gd name="connsiteY236" fmla="*/ 1315512 h 3677996"/>
                <a:gd name="connsiteX237" fmla="*/ 3728985 w 3812832"/>
                <a:gd name="connsiteY237" fmla="*/ 1298516 h 3677996"/>
                <a:gd name="connsiteX238" fmla="*/ 3742582 w 3812832"/>
                <a:gd name="connsiteY238" fmla="*/ 1278121 h 3677996"/>
                <a:gd name="connsiteX239" fmla="*/ 3749380 w 3812832"/>
                <a:gd name="connsiteY239" fmla="*/ 1267923 h 3677996"/>
                <a:gd name="connsiteX240" fmla="*/ 3759578 w 3812832"/>
                <a:gd name="connsiteY240" fmla="*/ 1257725 h 3677996"/>
                <a:gd name="connsiteX241" fmla="*/ 3766377 w 3812832"/>
                <a:gd name="connsiteY241" fmla="*/ 1247527 h 3677996"/>
                <a:gd name="connsiteX242" fmla="*/ 3776574 w 3812832"/>
                <a:gd name="connsiteY242" fmla="*/ 1240729 h 3677996"/>
                <a:gd name="connsiteX243" fmla="*/ 3807167 w 3812832"/>
                <a:gd name="connsiteY243" fmla="*/ 1220333 h 3677996"/>
                <a:gd name="connsiteX244" fmla="*/ 3810566 w 3812832"/>
                <a:gd name="connsiteY244" fmla="*/ 3677995 h 3677996"/>
                <a:gd name="connsiteX245" fmla="*/ 1 w 3812832"/>
                <a:gd name="connsiteY245" fmla="*/ 3677996 h 3677996"/>
                <a:gd name="connsiteX246" fmla="*/ 0 w 3812832"/>
                <a:gd name="connsiteY246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610011 w 3812832"/>
                <a:gd name="connsiteY230" fmla="*/ 1390296 h 3677996"/>
                <a:gd name="connsiteX231" fmla="*/ 3630406 w 3812832"/>
                <a:gd name="connsiteY231" fmla="*/ 1380098 h 3677996"/>
                <a:gd name="connsiteX232" fmla="*/ 3650802 w 3812832"/>
                <a:gd name="connsiteY232" fmla="*/ 1366501 h 3677996"/>
                <a:gd name="connsiteX233" fmla="*/ 3677996 w 3812832"/>
                <a:gd name="connsiteY233" fmla="*/ 1335908 h 3677996"/>
                <a:gd name="connsiteX234" fmla="*/ 3698391 w 3812832"/>
                <a:gd name="connsiteY234" fmla="*/ 1322311 h 3677996"/>
                <a:gd name="connsiteX235" fmla="*/ 3708589 w 3812832"/>
                <a:gd name="connsiteY235" fmla="*/ 1315512 h 3677996"/>
                <a:gd name="connsiteX236" fmla="*/ 3728985 w 3812832"/>
                <a:gd name="connsiteY236" fmla="*/ 1298516 h 3677996"/>
                <a:gd name="connsiteX237" fmla="*/ 3742582 w 3812832"/>
                <a:gd name="connsiteY237" fmla="*/ 1278121 h 3677996"/>
                <a:gd name="connsiteX238" fmla="*/ 3749380 w 3812832"/>
                <a:gd name="connsiteY238" fmla="*/ 1267923 h 3677996"/>
                <a:gd name="connsiteX239" fmla="*/ 3759578 w 3812832"/>
                <a:gd name="connsiteY239" fmla="*/ 1257725 h 3677996"/>
                <a:gd name="connsiteX240" fmla="*/ 3766377 w 3812832"/>
                <a:gd name="connsiteY240" fmla="*/ 1247527 h 3677996"/>
                <a:gd name="connsiteX241" fmla="*/ 3776574 w 3812832"/>
                <a:gd name="connsiteY241" fmla="*/ 1240729 h 3677996"/>
                <a:gd name="connsiteX242" fmla="*/ 3807167 w 3812832"/>
                <a:gd name="connsiteY242" fmla="*/ 1220333 h 3677996"/>
                <a:gd name="connsiteX243" fmla="*/ 3810566 w 3812832"/>
                <a:gd name="connsiteY243" fmla="*/ 3677995 h 3677996"/>
                <a:gd name="connsiteX244" fmla="*/ 1 w 3812832"/>
                <a:gd name="connsiteY244" fmla="*/ 3677996 h 3677996"/>
                <a:gd name="connsiteX245" fmla="*/ 0 w 3812832"/>
                <a:gd name="connsiteY245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630406 w 3812832"/>
                <a:gd name="connsiteY230" fmla="*/ 1380098 h 3677996"/>
                <a:gd name="connsiteX231" fmla="*/ 3650802 w 3812832"/>
                <a:gd name="connsiteY231" fmla="*/ 1366501 h 3677996"/>
                <a:gd name="connsiteX232" fmla="*/ 3677996 w 3812832"/>
                <a:gd name="connsiteY232" fmla="*/ 1335908 h 3677996"/>
                <a:gd name="connsiteX233" fmla="*/ 3698391 w 3812832"/>
                <a:gd name="connsiteY233" fmla="*/ 1322311 h 3677996"/>
                <a:gd name="connsiteX234" fmla="*/ 3708589 w 3812832"/>
                <a:gd name="connsiteY234" fmla="*/ 1315512 h 3677996"/>
                <a:gd name="connsiteX235" fmla="*/ 3728985 w 3812832"/>
                <a:gd name="connsiteY235" fmla="*/ 1298516 h 3677996"/>
                <a:gd name="connsiteX236" fmla="*/ 3742582 w 3812832"/>
                <a:gd name="connsiteY236" fmla="*/ 1278121 h 3677996"/>
                <a:gd name="connsiteX237" fmla="*/ 3749380 w 3812832"/>
                <a:gd name="connsiteY237" fmla="*/ 1267923 h 3677996"/>
                <a:gd name="connsiteX238" fmla="*/ 3759578 w 3812832"/>
                <a:gd name="connsiteY238" fmla="*/ 1257725 h 3677996"/>
                <a:gd name="connsiteX239" fmla="*/ 3766377 w 3812832"/>
                <a:gd name="connsiteY239" fmla="*/ 1247527 h 3677996"/>
                <a:gd name="connsiteX240" fmla="*/ 3776574 w 3812832"/>
                <a:gd name="connsiteY240" fmla="*/ 1240729 h 3677996"/>
                <a:gd name="connsiteX241" fmla="*/ 3807167 w 3812832"/>
                <a:gd name="connsiteY241" fmla="*/ 1220333 h 3677996"/>
                <a:gd name="connsiteX242" fmla="*/ 3810566 w 3812832"/>
                <a:gd name="connsiteY242" fmla="*/ 3677995 h 3677996"/>
                <a:gd name="connsiteX243" fmla="*/ 1 w 3812832"/>
                <a:gd name="connsiteY243" fmla="*/ 3677996 h 3677996"/>
                <a:gd name="connsiteX244" fmla="*/ 0 w 3812832"/>
                <a:gd name="connsiteY244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630406 w 3812832"/>
                <a:gd name="connsiteY230" fmla="*/ 1380098 h 3677996"/>
                <a:gd name="connsiteX231" fmla="*/ 3677996 w 3812832"/>
                <a:gd name="connsiteY231" fmla="*/ 1335908 h 3677996"/>
                <a:gd name="connsiteX232" fmla="*/ 3698391 w 3812832"/>
                <a:gd name="connsiteY232" fmla="*/ 1322311 h 3677996"/>
                <a:gd name="connsiteX233" fmla="*/ 3708589 w 3812832"/>
                <a:gd name="connsiteY233" fmla="*/ 1315512 h 3677996"/>
                <a:gd name="connsiteX234" fmla="*/ 3728985 w 3812832"/>
                <a:gd name="connsiteY234" fmla="*/ 1298516 h 3677996"/>
                <a:gd name="connsiteX235" fmla="*/ 3742582 w 3812832"/>
                <a:gd name="connsiteY235" fmla="*/ 1278121 h 3677996"/>
                <a:gd name="connsiteX236" fmla="*/ 3749380 w 3812832"/>
                <a:gd name="connsiteY236" fmla="*/ 1267923 h 3677996"/>
                <a:gd name="connsiteX237" fmla="*/ 3759578 w 3812832"/>
                <a:gd name="connsiteY237" fmla="*/ 1257725 h 3677996"/>
                <a:gd name="connsiteX238" fmla="*/ 3766377 w 3812832"/>
                <a:gd name="connsiteY238" fmla="*/ 1247527 h 3677996"/>
                <a:gd name="connsiteX239" fmla="*/ 3776574 w 3812832"/>
                <a:gd name="connsiteY239" fmla="*/ 1240729 h 3677996"/>
                <a:gd name="connsiteX240" fmla="*/ 3807167 w 3812832"/>
                <a:gd name="connsiteY240" fmla="*/ 1220333 h 3677996"/>
                <a:gd name="connsiteX241" fmla="*/ 3810566 w 3812832"/>
                <a:gd name="connsiteY241" fmla="*/ 3677995 h 3677996"/>
                <a:gd name="connsiteX242" fmla="*/ 1 w 3812832"/>
                <a:gd name="connsiteY242" fmla="*/ 3677996 h 3677996"/>
                <a:gd name="connsiteX243" fmla="*/ 0 w 3812832"/>
                <a:gd name="connsiteY243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677996 w 3812832"/>
                <a:gd name="connsiteY230" fmla="*/ 1335908 h 3677996"/>
                <a:gd name="connsiteX231" fmla="*/ 3698391 w 3812832"/>
                <a:gd name="connsiteY231" fmla="*/ 1322311 h 3677996"/>
                <a:gd name="connsiteX232" fmla="*/ 3708589 w 3812832"/>
                <a:gd name="connsiteY232" fmla="*/ 1315512 h 3677996"/>
                <a:gd name="connsiteX233" fmla="*/ 3728985 w 3812832"/>
                <a:gd name="connsiteY233" fmla="*/ 1298516 h 3677996"/>
                <a:gd name="connsiteX234" fmla="*/ 3742582 w 3812832"/>
                <a:gd name="connsiteY234" fmla="*/ 1278121 h 3677996"/>
                <a:gd name="connsiteX235" fmla="*/ 3749380 w 3812832"/>
                <a:gd name="connsiteY235" fmla="*/ 1267923 h 3677996"/>
                <a:gd name="connsiteX236" fmla="*/ 3759578 w 3812832"/>
                <a:gd name="connsiteY236" fmla="*/ 1257725 h 3677996"/>
                <a:gd name="connsiteX237" fmla="*/ 3766377 w 3812832"/>
                <a:gd name="connsiteY237" fmla="*/ 1247527 h 3677996"/>
                <a:gd name="connsiteX238" fmla="*/ 3776574 w 3812832"/>
                <a:gd name="connsiteY238" fmla="*/ 1240729 h 3677996"/>
                <a:gd name="connsiteX239" fmla="*/ 3807167 w 3812832"/>
                <a:gd name="connsiteY239" fmla="*/ 1220333 h 3677996"/>
                <a:gd name="connsiteX240" fmla="*/ 3810566 w 3812832"/>
                <a:gd name="connsiteY240" fmla="*/ 3677995 h 3677996"/>
                <a:gd name="connsiteX241" fmla="*/ 1 w 3812832"/>
                <a:gd name="connsiteY241" fmla="*/ 3677996 h 3677996"/>
                <a:gd name="connsiteX242" fmla="*/ 0 w 3812832"/>
                <a:gd name="connsiteY242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698391 w 3812832"/>
                <a:gd name="connsiteY230" fmla="*/ 1322311 h 3677996"/>
                <a:gd name="connsiteX231" fmla="*/ 3708589 w 3812832"/>
                <a:gd name="connsiteY231" fmla="*/ 1315512 h 3677996"/>
                <a:gd name="connsiteX232" fmla="*/ 3728985 w 3812832"/>
                <a:gd name="connsiteY232" fmla="*/ 1298516 h 3677996"/>
                <a:gd name="connsiteX233" fmla="*/ 3742582 w 3812832"/>
                <a:gd name="connsiteY233" fmla="*/ 1278121 h 3677996"/>
                <a:gd name="connsiteX234" fmla="*/ 3749380 w 3812832"/>
                <a:gd name="connsiteY234" fmla="*/ 1267923 h 3677996"/>
                <a:gd name="connsiteX235" fmla="*/ 3759578 w 3812832"/>
                <a:gd name="connsiteY235" fmla="*/ 1257725 h 3677996"/>
                <a:gd name="connsiteX236" fmla="*/ 3766377 w 3812832"/>
                <a:gd name="connsiteY236" fmla="*/ 1247527 h 3677996"/>
                <a:gd name="connsiteX237" fmla="*/ 3776574 w 3812832"/>
                <a:gd name="connsiteY237" fmla="*/ 1240729 h 3677996"/>
                <a:gd name="connsiteX238" fmla="*/ 3807167 w 3812832"/>
                <a:gd name="connsiteY238" fmla="*/ 1220333 h 3677996"/>
                <a:gd name="connsiteX239" fmla="*/ 3810566 w 3812832"/>
                <a:gd name="connsiteY239" fmla="*/ 3677995 h 3677996"/>
                <a:gd name="connsiteX240" fmla="*/ 1 w 3812832"/>
                <a:gd name="connsiteY240" fmla="*/ 3677996 h 3677996"/>
                <a:gd name="connsiteX241" fmla="*/ 0 w 3812832"/>
                <a:gd name="connsiteY241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08589 w 3812832"/>
                <a:gd name="connsiteY230" fmla="*/ 1315512 h 3677996"/>
                <a:gd name="connsiteX231" fmla="*/ 3728985 w 3812832"/>
                <a:gd name="connsiteY231" fmla="*/ 1298516 h 3677996"/>
                <a:gd name="connsiteX232" fmla="*/ 3742582 w 3812832"/>
                <a:gd name="connsiteY232" fmla="*/ 1278121 h 3677996"/>
                <a:gd name="connsiteX233" fmla="*/ 3749380 w 3812832"/>
                <a:gd name="connsiteY233" fmla="*/ 1267923 h 3677996"/>
                <a:gd name="connsiteX234" fmla="*/ 3759578 w 3812832"/>
                <a:gd name="connsiteY234" fmla="*/ 1257725 h 3677996"/>
                <a:gd name="connsiteX235" fmla="*/ 3766377 w 3812832"/>
                <a:gd name="connsiteY235" fmla="*/ 1247527 h 3677996"/>
                <a:gd name="connsiteX236" fmla="*/ 3776574 w 3812832"/>
                <a:gd name="connsiteY236" fmla="*/ 1240729 h 3677996"/>
                <a:gd name="connsiteX237" fmla="*/ 3807167 w 3812832"/>
                <a:gd name="connsiteY237" fmla="*/ 1220333 h 3677996"/>
                <a:gd name="connsiteX238" fmla="*/ 3810566 w 3812832"/>
                <a:gd name="connsiteY238" fmla="*/ 3677995 h 3677996"/>
                <a:gd name="connsiteX239" fmla="*/ 1 w 3812832"/>
                <a:gd name="connsiteY239" fmla="*/ 3677996 h 3677996"/>
                <a:gd name="connsiteX240" fmla="*/ 0 w 3812832"/>
                <a:gd name="connsiteY240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28985 w 3812832"/>
                <a:gd name="connsiteY230" fmla="*/ 1298516 h 3677996"/>
                <a:gd name="connsiteX231" fmla="*/ 3742582 w 3812832"/>
                <a:gd name="connsiteY231" fmla="*/ 1278121 h 3677996"/>
                <a:gd name="connsiteX232" fmla="*/ 3749380 w 3812832"/>
                <a:gd name="connsiteY232" fmla="*/ 1267923 h 3677996"/>
                <a:gd name="connsiteX233" fmla="*/ 3759578 w 3812832"/>
                <a:gd name="connsiteY233" fmla="*/ 1257725 h 3677996"/>
                <a:gd name="connsiteX234" fmla="*/ 3766377 w 3812832"/>
                <a:gd name="connsiteY234" fmla="*/ 1247527 h 3677996"/>
                <a:gd name="connsiteX235" fmla="*/ 3776574 w 3812832"/>
                <a:gd name="connsiteY235" fmla="*/ 1240729 h 3677996"/>
                <a:gd name="connsiteX236" fmla="*/ 3807167 w 3812832"/>
                <a:gd name="connsiteY236" fmla="*/ 1220333 h 3677996"/>
                <a:gd name="connsiteX237" fmla="*/ 3810566 w 3812832"/>
                <a:gd name="connsiteY237" fmla="*/ 3677995 h 3677996"/>
                <a:gd name="connsiteX238" fmla="*/ 1 w 3812832"/>
                <a:gd name="connsiteY238" fmla="*/ 3677996 h 3677996"/>
                <a:gd name="connsiteX239" fmla="*/ 0 w 3812832"/>
                <a:gd name="connsiteY239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42582 w 3812832"/>
                <a:gd name="connsiteY230" fmla="*/ 1278121 h 3677996"/>
                <a:gd name="connsiteX231" fmla="*/ 3749380 w 3812832"/>
                <a:gd name="connsiteY231" fmla="*/ 1267923 h 3677996"/>
                <a:gd name="connsiteX232" fmla="*/ 3759578 w 3812832"/>
                <a:gd name="connsiteY232" fmla="*/ 1257725 h 3677996"/>
                <a:gd name="connsiteX233" fmla="*/ 3766377 w 3812832"/>
                <a:gd name="connsiteY233" fmla="*/ 1247527 h 3677996"/>
                <a:gd name="connsiteX234" fmla="*/ 3776574 w 3812832"/>
                <a:gd name="connsiteY234" fmla="*/ 1240729 h 3677996"/>
                <a:gd name="connsiteX235" fmla="*/ 3807167 w 3812832"/>
                <a:gd name="connsiteY235" fmla="*/ 1220333 h 3677996"/>
                <a:gd name="connsiteX236" fmla="*/ 3810566 w 3812832"/>
                <a:gd name="connsiteY236" fmla="*/ 3677995 h 3677996"/>
                <a:gd name="connsiteX237" fmla="*/ 1 w 3812832"/>
                <a:gd name="connsiteY237" fmla="*/ 3677996 h 3677996"/>
                <a:gd name="connsiteX238" fmla="*/ 0 w 3812832"/>
                <a:gd name="connsiteY238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42582 w 3812832"/>
                <a:gd name="connsiteY230" fmla="*/ 1278121 h 3677996"/>
                <a:gd name="connsiteX231" fmla="*/ 3759578 w 3812832"/>
                <a:gd name="connsiteY231" fmla="*/ 1257725 h 3677996"/>
                <a:gd name="connsiteX232" fmla="*/ 3766377 w 3812832"/>
                <a:gd name="connsiteY232" fmla="*/ 1247527 h 3677996"/>
                <a:gd name="connsiteX233" fmla="*/ 3776574 w 3812832"/>
                <a:gd name="connsiteY233" fmla="*/ 1240729 h 3677996"/>
                <a:gd name="connsiteX234" fmla="*/ 3807167 w 3812832"/>
                <a:gd name="connsiteY234" fmla="*/ 1220333 h 3677996"/>
                <a:gd name="connsiteX235" fmla="*/ 3810566 w 3812832"/>
                <a:gd name="connsiteY235" fmla="*/ 3677995 h 3677996"/>
                <a:gd name="connsiteX236" fmla="*/ 1 w 3812832"/>
                <a:gd name="connsiteY236" fmla="*/ 3677996 h 3677996"/>
                <a:gd name="connsiteX237" fmla="*/ 0 w 3812832"/>
                <a:gd name="connsiteY237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42582 w 3812832"/>
                <a:gd name="connsiteY230" fmla="*/ 1278121 h 3677996"/>
                <a:gd name="connsiteX231" fmla="*/ 3759578 w 3812832"/>
                <a:gd name="connsiteY231" fmla="*/ 1257725 h 3677996"/>
                <a:gd name="connsiteX232" fmla="*/ 3776574 w 3812832"/>
                <a:gd name="connsiteY232" fmla="*/ 1240729 h 3677996"/>
                <a:gd name="connsiteX233" fmla="*/ 3807167 w 3812832"/>
                <a:gd name="connsiteY233" fmla="*/ 1220333 h 3677996"/>
                <a:gd name="connsiteX234" fmla="*/ 3810566 w 3812832"/>
                <a:gd name="connsiteY234" fmla="*/ 3677995 h 3677996"/>
                <a:gd name="connsiteX235" fmla="*/ 1 w 3812832"/>
                <a:gd name="connsiteY235" fmla="*/ 3677996 h 3677996"/>
                <a:gd name="connsiteX236" fmla="*/ 0 w 3812832"/>
                <a:gd name="connsiteY236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42582 w 3812832"/>
                <a:gd name="connsiteY230" fmla="*/ 1278121 h 3677996"/>
                <a:gd name="connsiteX231" fmla="*/ 3776574 w 3812832"/>
                <a:gd name="connsiteY231" fmla="*/ 1240729 h 3677996"/>
                <a:gd name="connsiteX232" fmla="*/ 3807167 w 3812832"/>
                <a:gd name="connsiteY232" fmla="*/ 1220333 h 3677996"/>
                <a:gd name="connsiteX233" fmla="*/ 3810566 w 3812832"/>
                <a:gd name="connsiteY233" fmla="*/ 3677995 h 3677996"/>
                <a:gd name="connsiteX234" fmla="*/ 1 w 3812832"/>
                <a:gd name="connsiteY234" fmla="*/ 3677996 h 3677996"/>
                <a:gd name="connsiteX235" fmla="*/ 0 w 3812832"/>
                <a:gd name="connsiteY235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776574 w 3812832"/>
                <a:gd name="connsiteY230" fmla="*/ 1240729 h 3677996"/>
                <a:gd name="connsiteX231" fmla="*/ 3807167 w 3812832"/>
                <a:gd name="connsiteY231" fmla="*/ 1220333 h 3677996"/>
                <a:gd name="connsiteX232" fmla="*/ 3810566 w 3812832"/>
                <a:gd name="connsiteY232" fmla="*/ 3677995 h 3677996"/>
                <a:gd name="connsiteX233" fmla="*/ 1 w 3812832"/>
                <a:gd name="connsiteY233" fmla="*/ 3677996 h 3677996"/>
                <a:gd name="connsiteX234" fmla="*/ 0 w 3812832"/>
                <a:gd name="connsiteY234" fmla="*/ 1424288 h 3677996"/>
                <a:gd name="connsiteX0" fmla="*/ 0 w 3812832"/>
                <a:gd name="connsiteY0" fmla="*/ 1424288 h 3677996"/>
                <a:gd name="connsiteX1" fmla="*/ 37392 w 3812832"/>
                <a:gd name="connsiteY1" fmla="*/ 1400494 h 3677996"/>
                <a:gd name="connsiteX2" fmla="*/ 44191 w 3812832"/>
                <a:gd name="connsiteY2" fmla="*/ 1390296 h 3677996"/>
                <a:gd name="connsiteX3" fmla="*/ 61187 w 3812832"/>
                <a:gd name="connsiteY3" fmla="*/ 1359703 h 3677996"/>
                <a:gd name="connsiteX4" fmla="*/ 81583 w 3812832"/>
                <a:gd name="connsiteY4" fmla="*/ 1346106 h 3677996"/>
                <a:gd name="connsiteX5" fmla="*/ 112176 w 3812832"/>
                <a:gd name="connsiteY5" fmla="*/ 1335908 h 3677996"/>
                <a:gd name="connsiteX6" fmla="*/ 122374 w 3812832"/>
                <a:gd name="connsiteY6" fmla="*/ 1332509 h 3677996"/>
                <a:gd name="connsiteX7" fmla="*/ 135971 w 3812832"/>
                <a:gd name="connsiteY7" fmla="*/ 1329110 h 3677996"/>
                <a:gd name="connsiteX8" fmla="*/ 149568 w 3812832"/>
                <a:gd name="connsiteY8" fmla="*/ 1308714 h 3677996"/>
                <a:gd name="connsiteX9" fmla="*/ 169963 w 3812832"/>
                <a:gd name="connsiteY9" fmla="*/ 1295117 h 3677996"/>
                <a:gd name="connsiteX10" fmla="*/ 210754 w 3812832"/>
                <a:gd name="connsiteY10" fmla="*/ 1281520 h 3677996"/>
                <a:gd name="connsiteX11" fmla="*/ 241348 w 3812832"/>
                <a:gd name="connsiteY11" fmla="*/ 1271322 h 3677996"/>
                <a:gd name="connsiteX12" fmla="*/ 251545 w 3812832"/>
                <a:gd name="connsiteY12" fmla="*/ 1267923 h 3677996"/>
                <a:gd name="connsiteX13" fmla="*/ 261743 w 3812832"/>
                <a:gd name="connsiteY13" fmla="*/ 1261124 h 3677996"/>
                <a:gd name="connsiteX14" fmla="*/ 275340 w 3812832"/>
                <a:gd name="connsiteY14" fmla="*/ 1240729 h 3677996"/>
                <a:gd name="connsiteX15" fmla="*/ 285538 w 3812832"/>
                <a:gd name="connsiteY15" fmla="*/ 1233930 h 3677996"/>
                <a:gd name="connsiteX16" fmla="*/ 295736 w 3812832"/>
                <a:gd name="connsiteY16" fmla="*/ 1223733 h 3677996"/>
                <a:gd name="connsiteX17" fmla="*/ 305933 w 3812832"/>
                <a:gd name="connsiteY17" fmla="*/ 1220333 h 3677996"/>
                <a:gd name="connsiteX18" fmla="*/ 316131 w 3812832"/>
                <a:gd name="connsiteY18" fmla="*/ 1213535 h 3677996"/>
                <a:gd name="connsiteX19" fmla="*/ 346725 w 3812832"/>
                <a:gd name="connsiteY19" fmla="*/ 1199938 h 3677996"/>
                <a:gd name="connsiteX20" fmla="*/ 350124 w 3812832"/>
                <a:gd name="connsiteY20" fmla="*/ 1189740 h 3677996"/>
                <a:gd name="connsiteX21" fmla="*/ 370519 w 3812832"/>
                <a:gd name="connsiteY21" fmla="*/ 1176143 h 3677996"/>
                <a:gd name="connsiteX22" fmla="*/ 377318 w 3812832"/>
                <a:gd name="connsiteY22" fmla="*/ 1165945 h 3677996"/>
                <a:gd name="connsiteX23" fmla="*/ 394314 w 3812832"/>
                <a:gd name="connsiteY23" fmla="*/ 1145550 h 3677996"/>
                <a:gd name="connsiteX24" fmla="*/ 401113 w 3812832"/>
                <a:gd name="connsiteY24" fmla="*/ 1125154 h 3677996"/>
                <a:gd name="connsiteX25" fmla="*/ 404512 w 3812832"/>
                <a:gd name="connsiteY25" fmla="*/ 1114956 h 3677996"/>
                <a:gd name="connsiteX26" fmla="*/ 414710 w 3812832"/>
                <a:gd name="connsiteY26" fmla="*/ 1108158 h 3677996"/>
                <a:gd name="connsiteX27" fmla="*/ 428307 w 3812832"/>
                <a:gd name="connsiteY27" fmla="*/ 1087762 h 3677996"/>
                <a:gd name="connsiteX28" fmla="*/ 435105 w 3812832"/>
                <a:gd name="connsiteY28" fmla="*/ 1077565 h 3677996"/>
                <a:gd name="connsiteX29" fmla="*/ 441904 w 3812832"/>
                <a:gd name="connsiteY29" fmla="*/ 1057169 h 3677996"/>
                <a:gd name="connsiteX30" fmla="*/ 458900 w 3812832"/>
                <a:gd name="connsiteY30" fmla="*/ 1036773 h 3677996"/>
                <a:gd name="connsiteX31" fmla="*/ 469098 w 3812832"/>
                <a:gd name="connsiteY31" fmla="*/ 1029975 h 3677996"/>
                <a:gd name="connsiteX32" fmla="*/ 489493 w 3812832"/>
                <a:gd name="connsiteY32" fmla="*/ 1012979 h 3677996"/>
                <a:gd name="connsiteX33" fmla="*/ 503090 w 3812832"/>
                <a:gd name="connsiteY33" fmla="*/ 992583 h 3677996"/>
                <a:gd name="connsiteX34" fmla="*/ 509889 w 3812832"/>
                <a:gd name="connsiteY34" fmla="*/ 982385 h 3677996"/>
                <a:gd name="connsiteX35" fmla="*/ 520087 w 3812832"/>
                <a:gd name="connsiteY35" fmla="*/ 975587 h 3677996"/>
                <a:gd name="connsiteX36" fmla="*/ 526885 w 3812832"/>
                <a:gd name="connsiteY36" fmla="*/ 965389 h 3677996"/>
                <a:gd name="connsiteX37" fmla="*/ 547281 w 3812832"/>
                <a:gd name="connsiteY37" fmla="*/ 948393 h 3677996"/>
                <a:gd name="connsiteX38" fmla="*/ 560878 w 3812832"/>
                <a:gd name="connsiteY38" fmla="*/ 927997 h 3677996"/>
                <a:gd name="connsiteX39" fmla="*/ 574475 w 3812832"/>
                <a:gd name="connsiteY39" fmla="*/ 897404 h 3677996"/>
                <a:gd name="connsiteX40" fmla="*/ 588072 w 3812832"/>
                <a:gd name="connsiteY40" fmla="*/ 880408 h 3677996"/>
                <a:gd name="connsiteX41" fmla="*/ 594870 w 3812832"/>
                <a:gd name="connsiteY41" fmla="*/ 870210 h 3677996"/>
                <a:gd name="connsiteX42" fmla="*/ 605068 w 3812832"/>
                <a:gd name="connsiteY42" fmla="*/ 860012 h 3677996"/>
                <a:gd name="connsiteX43" fmla="*/ 615266 w 3812832"/>
                <a:gd name="connsiteY43" fmla="*/ 846415 h 3677996"/>
                <a:gd name="connsiteX44" fmla="*/ 635661 w 3812832"/>
                <a:gd name="connsiteY44" fmla="*/ 829419 h 3677996"/>
                <a:gd name="connsiteX45" fmla="*/ 666255 w 3812832"/>
                <a:gd name="connsiteY45" fmla="*/ 805624 h 3677996"/>
                <a:gd name="connsiteX46" fmla="*/ 676452 w 3812832"/>
                <a:gd name="connsiteY46" fmla="*/ 798825 h 3677996"/>
                <a:gd name="connsiteX47" fmla="*/ 686650 w 3812832"/>
                <a:gd name="connsiteY47" fmla="*/ 795426 h 3677996"/>
                <a:gd name="connsiteX48" fmla="*/ 707046 w 3812832"/>
                <a:gd name="connsiteY48" fmla="*/ 781829 h 3677996"/>
                <a:gd name="connsiteX49" fmla="*/ 727441 w 3812832"/>
                <a:gd name="connsiteY49" fmla="*/ 775031 h 3677996"/>
                <a:gd name="connsiteX50" fmla="*/ 747837 w 3812832"/>
                <a:gd name="connsiteY50" fmla="*/ 758034 h 3677996"/>
                <a:gd name="connsiteX51" fmla="*/ 754635 w 3812832"/>
                <a:gd name="connsiteY51" fmla="*/ 747837 h 3677996"/>
                <a:gd name="connsiteX52" fmla="*/ 775031 w 3812832"/>
                <a:gd name="connsiteY52" fmla="*/ 727441 h 3677996"/>
                <a:gd name="connsiteX53" fmla="*/ 778430 w 3812832"/>
                <a:gd name="connsiteY53" fmla="*/ 717243 h 3677996"/>
                <a:gd name="connsiteX54" fmla="*/ 785229 w 3812832"/>
                <a:gd name="connsiteY54" fmla="*/ 707046 h 3677996"/>
                <a:gd name="connsiteX55" fmla="*/ 781829 w 3812832"/>
                <a:gd name="connsiteY55" fmla="*/ 696848 h 3677996"/>
                <a:gd name="connsiteX56" fmla="*/ 792027 w 3812832"/>
                <a:gd name="connsiteY56" fmla="*/ 693449 h 3677996"/>
                <a:gd name="connsiteX57" fmla="*/ 795426 w 3812832"/>
                <a:gd name="connsiteY57" fmla="*/ 683251 h 3677996"/>
                <a:gd name="connsiteX58" fmla="*/ 802225 w 3812832"/>
                <a:gd name="connsiteY58" fmla="*/ 673053 h 3677996"/>
                <a:gd name="connsiteX59" fmla="*/ 812423 w 3812832"/>
                <a:gd name="connsiteY59" fmla="*/ 642460 h 3677996"/>
                <a:gd name="connsiteX60" fmla="*/ 822620 w 3812832"/>
                <a:gd name="connsiteY60" fmla="*/ 622064 h 3677996"/>
                <a:gd name="connsiteX61" fmla="*/ 843016 w 3812832"/>
                <a:gd name="connsiteY61" fmla="*/ 601669 h 3677996"/>
                <a:gd name="connsiteX62" fmla="*/ 853214 w 3812832"/>
                <a:gd name="connsiteY62" fmla="*/ 591471 h 3677996"/>
                <a:gd name="connsiteX63" fmla="*/ 863412 w 3812832"/>
                <a:gd name="connsiteY63" fmla="*/ 581273 h 3677996"/>
                <a:gd name="connsiteX64" fmla="*/ 883807 w 3812832"/>
                <a:gd name="connsiteY64" fmla="*/ 567676 h 3677996"/>
                <a:gd name="connsiteX65" fmla="*/ 900803 w 3812832"/>
                <a:gd name="connsiteY65" fmla="*/ 554079 h 3677996"/>
                <a:gd name="connsiteX66" fmla="*/ 907602 w 3812832"/>
                <a:gd name="connsiteY66" fmla="*/ 543881 h 3677996"/>
                <a:gd name="connsiteX67" fmla="*/ 917800 w 3812832"/>
                <a:gd name="connsiteY67" fmla="*/ 537083 h 3677996"/>
                <a:gd name="connsiteX68" fmla="*/ 931397 w 3812832"/>
                <a:gd name="connsiteY68" fmla="*/ 516687 h 3677996"/>
                <a:gd name="connsiteX69" fmla="*/ 938195 w 3812832"/>
                <a:gd name="connsiteY69" fmla="*/ 506489 h 3677996"/>
                <a:gd name="connsiteX70" fmla="*/ 948393 w 3812832"/>
                <a:gd name="connsiteY70" fmla="*/ 499691 h 3677996"/>
                <a:gd name="connsiteX71" fmla="*/ 951792 w 3812832"/>
                <a:gd name="connsiteY71" fmla="*/ 489493 h 3677996"/>
                <a:gd name="connsiteX72" fmla="*/ 965389 w 3812832"/>
                <a:gd name="connsiteY72" fmla="*/ 469098 h 3677996"/>
                <a:gd name="connsiteX73" fmla="*/ 975587 w 3812832"/>
                <a:gd name="connsiteY73" fmla="*/ 448702 h 3677996"/>
                <a:gd name="connsiteX74" fmla="*/ 985785 w 3812832"/>
                <a:gd name="connsiteY74" fmla="*/ 428307 h 3677996"/>
                <a:gd name="connsiteX75" fmla="*/ 995983 w 3812832"/>
                <a:gd name="connsiteY75" fmla="*/ 407911 h 3677996"/>
                <a:gd name="connsiteX76" fmla="*/ 1002781 w 3812832"/>
                <a:gd name="connsiteY76" fmla="*/ 387515 h 3677996"/>
                <a:gd name="connsiteX77" fmla="*/ 1009580 w 3812832"/>
                <a:gd name="connsiteY77" fmla="*/ 367120 h 3677996"/>
                <a:gd name="connsiteX78" fmla="*/ 1012979 w 3812832"/>
                <a:gd name="connsiteY78" fmla="*/ 356922 h 3677996"/>
                <a:gd name="connsiteX79" fmla="*/ 1016378 w 3812832"/>
                <a:gd name="connsiteY79" fmla="*/ 346724 h 3677996"/>
                <a:gd name="connsiteX80" fmla="*/ 1026576 w 3812832"/>
                <a:gd name="connsiteY80" fmla="*/ 295736 h 3677996"/>
                <a:gd name="connsiteX81" fmla="*/ 1033374 w 3812832"/>
                <a:gd name="connsiteY81" fmla="*/ 197157 h 3677996"/>
                <a:gd name="connsiteX82" fmla="*/ 1036774 w 3812832"/>
                <a:gd name="connsiteY82" fmla="*/ 186959 h 3677996"/>
                <a:gd name="connsiteX83" fmla="*/ 1043572 w 3812832"/>
                <a:gd name="connsiteY83" fmla="*/ 176762 h 3677996"/>
                <a:gd name="connsiteX84" fmla="*/ 1050371 w 3812832"/>
                <a:gd name="connsiteY84" fmla="*/ 156366 h 3677996"/>
                <a:gd name="connsiteX85" fmla="*/ 1057169 w 3812832"/>
                <a:gd name="connsiteY85" fmla="*/ 129172 h 3677996"/>
                <a:gd name="connsiteX86" fmla="*/ 1063968 w 3812832"/>
                <a:gd name="connsiteY86" fmla="*/ 108776 h 3677996"/>
                <a:gd name="connsiteX87" fmla="*/ 1077565 w 3812832"/>
                <a:gd name="connsiteY87" fmla="*/ 88381 h 3677996"/>
                <a:gd name="connsiteX88" fmla="*/ 1091162 w 3812832"/>
                <a:gd name="connsiteY88" fmla="*/ 67985 h 3677996"/>
                <a:gd name="connsiteX89" fmla="*/ 1101359 w 3812832"/>
                <a:gd name="connsiteY89" fmla="*/ 61187 h 3677996"/>
                <a:gd name="connsiteX90" fmla="*/ 1118356 w 3812832"/>
                <a:gd name="connsiteY90" fmla="*/ 44191 h 3677996"/>
                <a:gd name="connsiteX91" fmla="*/ 1138751 w 3812832"/>
                <a:gd name="connsiteY91" fmla="*/ 23795 h 3677996"/>
                <a:gd name="connsiteX92" fmla="*/ 1159147 w 3812832"/>
                <a:gd name="connsiteY92" fmla="*/ 10198 h 3677996"/>
                <a:gd name="connsiteX93" fmla="*/ 1193139 w 3812832"/>
                <a:gd name="connsiteY93" fmla="*/ 0 h 3677996"/>
                <a:gd name="connsiteX94" fmla="*/ 1220333 w 3812832"/>
                <a:gd name="connsiteY94" fmla="*/ 3399 h 3677996"/>
                <a:gd name="connsiteX95" fmla="*/ 1247527 w 3812832"/>
                <a:gd name="connsiteY95" fmla="*/ 10198 h 3677996"/>
                <a:gd name="connsiteX96" fmla="*/ 1267923 w 3812832"/>
                <a:gd name="connsiteY96" fmla="*/ 13597 h 3677996"/>
                <a:gd name="connsiteX97" fmla="*/ 1325710 w 3812832"/>
                <a:gd name="connsiteY97" fmla="*/ 6799 h 3677996"/>
                <a:gd name="connsiteX98" fmla="*/ 1359703 w 3812832"/>
                <a:gd name="connsiteY98" fmla="*/ 10198 h 3677996"/>
                <a:gd name="connsiteX99" fmla="*/ 1390296 w 3812832"/>
                <a:gd name="connsiteY99" fmla="*/ 27194 h 3677996"/>
                <a:gd name="connsiteX100" fmla="*/ 1400494 w 3812832"/>
                <a:gd name="connsiteY100" fmla="*/ 33993 h 3677996"/>
                <a:gd name="connsiteX101" fmla="*/ 1407293 w 3812832"/>
                <a:gd name="connsiteY101" fmla="*/ 44191 h 3677996"/>
                <a:gd name="connsiteX102" fmla="*/ 1424289 w 3812832"/>
                <a:gd name="connsiteY102" fmla="*/ 61187 h 3677996"/>
                <a:gd name="connsiteX103" fmla="*/ 1434487 w 3812832"/>
                <a:gd name="connsiteY103" fmla="*/ 81582 h 3677996"/>
                <a:gd name="connsiteX104" fmla="*/ 1437886 w 3812832"/>
                <a:gd name="connsiteY104" fmla="*/ 91780 h 3677996"/>
                <a:gd name="connsiteX105" fmla="*/ 1444684 w 3812832"/>
                <a:gd name="connsiteY105" fmla="*/ 101978 h 3677996"/>
                <a:gd name="connsiteX106" fmla="*/ 1451483 w 3812832"/>
                <a:gd name="connsiteY106" fmla="*/ 122373 h 3677996"/>
                <a:gd name="connsiteX107" fmla="*/ 1454882 w 3812832"/>
                <a:gd name="connsiteY107" fmla="*/ 132571 h 3677996"/>
                <a:gd name="connsiteX108" fmla="*/ 1451483 w 3812832"/>
                <a:gd name="connsiteY108" fmla="*/ 146168 h 3677996"/>
                <a:gd name="connsiteX109" fmla="*/ 1458281 w 3812832"/>
                <a:gd name="connsiteY109" fmla="*/ 193758 h 3677996"/>
                <a:gd name="connsiteX110" fmla="*/ 1465080 w 3812832"/>
                <a:gd name="connsiteY110" fmla="*/ 214153 h 3677996"/>
                <a:gd name="connsiteX111" fmla="*/ 1468479 w 3812832"/>
                <a:gd name="connsiteY111" fmla="*/ 227750 h 3677996"/>
                <a:gd name="connsiteX112" fmla="*/ 1471878 w 3812832"/>
                <a:gd name="connsiteY112" fmla="*/ 237948 h 3677996"/>
                <a:gd name="connsiteX113" fmla="*/ 1475278 w 3812832"/>
                <a:gd name="connsiteY113" fmla="*/ 258344 h 3677996"/>
                <a:gd name="connsiteX114" fmla="*/ 1482076 w 3812832"/>
                <a:gd name="connsiteY114" fmla="*/ 295736 h 3677996"/>
                <a:gd name="connsiteX115" fmla="*/ 1478677 w 3812832"/>
                <a:gd name="connsiteY115" fmla="*/ 401112 h 3677996"/>
                <a:gd name="connsiteX116" fmla="*/ 1475278 w 3812832"/>
                <a:gd name="connsiteY116" fmla="*/ 428307 h 3677996"/>
                <a:gd name="connsiteX117" fmla="*/ 1478677 w 3812832"/>
                <a:gd name="connsiteY117" fmla="*/ 489493 h 3677996"/>
                <a:gd name="connsiteX118" fmla="*/ 1478677 w 3812832"/>
                <a:gd name="connsiteY118" fmla="*/ 611866 h 3677996"/>
                <a:gd name="connsiteX119" fmla="*/ 1485475 w 3812832"/>
                <a:gd name="connsiteY119" fmla="*/ 642460 h 3677996"/>
                <a:gd name="connsiteX120" fmla="*/ 1492274 w 3812832"/>
                <a:gd name="connsiteY120" fmla="*/ 676452 h 3677996"/>
                <a:gd name="connsiteX121" fmla="*/ 1495673 w 3812832"/>
                <a:gd name="connsiteY121" fmla="*/ 696848 h 3677996"/>
                <a:gd name="connsiteX122" fmla="*/ 1505871 w 3812832"/>
                <a:gd name="connsiteY122" fmla="*/ 747837 h 3677996"/>
                <a:gd name="connsiteX123" fmla="*/ 1512669 w 3812832"/>
                <a:gd name="connsiteY123" fmla="*/ 771631 h 3677996"/>
                <a:gd name="connsiteX124" fmla="*/ 1516069 w 3812832"/>
                <a:gd name="connsiteY124" fmla="*/ 792027 h 3677996"/>
                <a:gd name="connsiteX125" fmla="*/ 1522867 w 3812832"/>
                <a:gd name="connsiteY125" fmla="*/ 812423 h 3677996"/>
                <a:gd name="connsiteX126" fmla="*/ 1529666 w 3812832"/>
                <a:gd name="connsiteY126" fmla="*/ 832818 h 3677996"/>
                <a:gd name="connsiteX127" fmla="*/ 1539864 w 3812832"/>
                <a:gd name="connsiteY127" fmla="*/ 863411 h 3677996"/>
                <a:gd name="connsiteX128" fmla="*/ 1543263 w 3812832"/>
                <a:gd name="connsiteY128" fmla="*/ 873609 h 3677996"/>
                <a:gd name="connsiteX129" fmla="*/ 1550061 w 3812832"/>
                <a:gd name="connsiteY129" fmla="*/ 921199 h 3677996"/>
                <a:gd name="connsiteX130" fmla="*/ 1563658 w 3812832"/>
                <a:gd name="connsiteY130" fmla="*/ 941594 h 3677996"/>
                <a:gd name="connsiteX131" fmla="*/ 1580655 w 3812832"/>
                <a:gd name="connsiteY131" fmla="*/ 955191 h 3677996"/>
                <a:gd name="connsiteX132" fmla="*/ 1597651 w 3812832"/>
                <a:gd name="connsiteY132" fmla="*/ 985785 h 3677996"/>
                <a:gd name="connsiteX133" fmla="*/ 1604449 w 3812832"/>
                <a:gd name="connsiteY133" fmla="*/ 995982 h 3677996"/>
                <a:gd name="connsiteX134" fmla="*/ 1621446 w 3812832"/>
                <a:gd name="connsiteY134" fmla="*/ 1026576 h 3677996"/>
                <a:gd name="connsiteX135" fmla="*/ 1635043 w 3812832"/>
                <a:gd name="connsiteY135" fmla="*/ 1046971 h 3677996"/>
                <a:gd name="connsiteX136" fmla="*/ 1645240 w 3812832"/>
                <a:gd name="connsiteY136" fmla="*/ 1053770 h 3677996"/>
                <a:gd name="connsiteX137" fmla="*/ 1652039 w 3812832"/>
                <a:gd name="connsiteY137" fmla="*/ 1063967 h 3677996"/>
                <a:gd name="connsiteX138" fmla="*/ 1662237 w 3812832"/>
                <a:gd name="connsiteY138" fmla="*/ 1070766 h 3677996"/>
                <a:gd name="connsiteX139" fmla="*/ 1672435 w 3812832"/>
                <a:gd name="connsiteY139" fmla="*/ 1080964 h 3677996"/>
                <a:gd name="connsiteX140" fmla="*/ 1682632 w 3812832"/>
                <a:gd name="connsiteY140" fmla="*/ 1087762 h 3677996"/>
                <a:gd name="connsiteX141" fmla="*/ 1692830 w 3812832"/>
                <a:gd name="connsiteY141" fmla="*/ 1097960 h 3677996"/>
                <a:gd name="connsiteX142" fmla="*/ 1713226 w 3812832"/>
                <a:gd name="connsiteY142" fmla="*/ 1111557 h 3677996"/>
                <a:gd name="connsiteX143" fmla="*/ 1723423 w 3812832"/>
                <a:gd name="connsiteY143" fmla="*/ 1118356 h 3677996"/>
                <a:gd name="connsiteX144" fmla="*/ 1733621 w 3812832"/>
                <a:gd name="connsiteY144" fmla="*/ 1125154 h 3677996"/>
                <a:gd name="connsiteX145" fmla="*/ 1743819 w 3812832"/>
                <a:gd name="connsiteY145" fmla="*/ 1131953 h 3677996"/>
                <a:gd name="connsiteX146" fmla="*/ 1754017 w 3812832"/>
                <a:gd name="connsiteY146" fmla="*/ 1135352 h 3677996"/>
                <a:gd name="connsiteX147" fmla="*/ 1764214 w 3812832"/>
                <a:gd name="connsiteY147" fmla="*/ 1142150 h 3677996"/>
                <a:gd name="connsiteX148" fmla="*/ 1798207 w 3812832"/>
                <a:gd name="connsiteY148" fmla="*/ 1152348 h 3677996"/>
                <a:gd name="connsiteX149" fmla="*/ 1808405 w 3812832"/>
                <a:gd name="connsiteY149" fmla="*/ 1155747 h 3677996"/>
                <a:gd name="connsiteX150" fmla="*/ 1825401 w 3812832"/>
                <a:gd name="connsiteY150" fmla="*/ 1172744 h 3677996"/>
                <a:gd name="connsiteX151" fmla="*/ 1845797 w 3812832"/>
                <a:gd name="connsiteY151" fmla="*/ 1179542 h 3677996"/>
                <a:gd name="connsiteX152" fmla="*/ 1855994 w 3812832"/>
                <a:gd name="connsiteY152" fmla="*/ 1182941 h 3677996"/>
                <a:gd name="connsiteX153" fmla="*/ 1866192 w 3812832"/>
                <a:gd name="connsiteY153" fmla="*/ 1186341 h 3677996"/>
                <a:gd name="connsiteX154" fmla="*/ 1886588 w 3812832"/>
                <a:gd name="connsiteY154" fmla="*/ 1196539 h 3677996"/>
                <a:gd name="connsiteX155" fmla="*/ 1896785 w 3812832"/>
                <a:gd name="connsiteY155" fmla="*/ 1203337 h 3677996"/>
                <a:gd name="connsiteX156" fmla="*/ 1913782 w 3812832"/>
                <a:gd name="connsiteY156" fmla="*/ 1216934 h 3677996"/>
                <a:gd name="connsiteX157" fmla="*/ 1923980 w 3812832"/>
                <a:gd name="connsiteY157" fmla="*/ 1237330 h 3677996"/>
                <a:gd name="connsiteX158" fmla="*/ 1940976 w 3812832"/>
                <a:gd name="connsiteY158" fmla="*/ 1254326 h 3677996"/>
                <a:gd name="connsiteX159" fmla="*/ 1957972 w 3812832"/>
                <a:gd name="connsiteY159" fmla="*/ 1271322 h 3677996"/>
                <a:gd name="connsiteX160" fmla="*/ 1964771 w 3812832"/>
                <a:gd name="connsiteY160" fmla="*/ 1281520 h 3677996"/>
                <a:gd name="connsiteX161" fmla="*/ 1985166 w 3812832"/>
                <a:gd name="connsiteY161" fmla="*/ 1288318 h 3677996"/>
                <a:gd name="connsiteX162" fmla="*/ 1995364 w 3812832"/>
                <a:gd name="connsiteY162" fmla="*/ 1291718 h 3677996"/>
                <a:gd name="connsiteX163" fmla="*/ 2025957 w 3812832"/>
                <a:gd name="connsiteY163" fmla="*/ 1312113 h 3677996"/>
                <a:gd name="connsiteX164" fmla="*/ 2036155 w 3812832"/>
                <a:gd name="connsiteY164" fmla="*/ 1318912 h 3677996"/>
                <a:gd name="connsiteX165" fmla="*/ 2046353 w 3812832"/>
                <a:gd name="connsiteY165" fmla="*/ 1325710 h 3677996"/>
                <a:gd name="connsiteX166" fmla="*/ 2056551 w 3812832"/>
                <a:gd name="connsiteY166" fmla="*/ 1335908 h 3677996"/>
                <a:gd name="connsiteX167" fmla="*/ 2063349 w 3812832"/>
                <a:gd name="connsiteY167" fmla="*/ 1346106 h 3677996"/>
                <a:gd name="connsiteX168" fmla="*/ 2073547 w 3812832"/>
                <a:gd name="connsiteY168" fmla="*/ 1352904 h 3677996"/>
                <a:gd name="connsiteX169" fmla="*/ 2080345 w 3812832"/>
                <a:gd name="connsiteY169" fmla="*/ 1363102 h 3677996"/>
                <a:gd name="connsiteX170" fmla="*/ 2114338 w 3812832"/>
                <a:gd name="connsiteY170" fmla="*/ 1380098 h 3677996"/>
                <a:gd name="connsiteX171" fmla="*/ 2144931 w 3812832"/>
                <a:gd name="connsiteY171" fmla="*/ 1390296 h 3677996"/>
                <a:gd name="connsiteX172" fmla="*/ 2165327 w 3812832"/>
                <a:gd name="connsiteY172" fmla="*/ 1397095 h 3677996"/>
                <a:gd name="connsiteX173" fmla="*/ 2195920 w 3812832"/>
                <a:gd name="connsiteY173" fmla="*/ 1410692 h 3677996"/>
                <a:gd name="connsiteX174" fmla="*/ 2206118 w 3812832"/>
                <a:gd name="connsiteY174" fmla="*/ 1414091 h 3677996"/>
                <a:gd name="connsiteX175" fmla="*/ 2216316 w 3812832"/>
                <a:gd name="connsiteY175" fmla="*/ 1420889 h 3677996"/>
                <a:gd name="connsiteX176" fmla="*/ 2236711 w 3812832"/>
                <a:gd name="connsiteY176" fmla="*/ 1427688 h 3677996"/>
                <a:gd name="connsiteX177" fmla="*/ 2246909 w 3812832"/>
                <a:gd name="connsiteY177" fmla="*/ 1434486 h 3677996"/>
                <a:gd name="connsiteX178" fmla="*/ 2267304 w 3812832"/>
                <a:gd name="connsiteY178" fmla="*/ 1441285 h 3677996"/>
                <a:gd name="connsiteX179" fmla="*/ 2287700 w 3812832"/>
                <a:gd name="connsiteY179" fmla="*/ 1448083 h 3677996"/>
                <a:gd name="connsiteX180" fmla="*/ 2297898 w 3812832"/>
                <a:gd name="connsiteY180" fmla="*/ 1451483 h 3677996"/>
                <a:gd name="connsiteX181" fmla="*/ 2328491 w 3812832"/>
                <a:gd name="connsiteY181" fmla="*/ 1465080 h 3677996"/>
                <a:gd name="connsiteX182" fmla="*/ 2362484 w 3812832"/>
                <a:gd name="connsiteY182" fmla="*/ 1468479 h 3677996"/>
                <a:gd name="connsiteX183" fmla="*/ 2444066 w 3812832"/>
                <a:gd name="connsiteY183" fmla="*/ 1465080 h 3677996"/>
                <a:gd name="connsiteX184" fmla="*/ 2478058 w 3812832"/>
                <a:gd name="connsiteY184" fmla="*/ 1454882 h 3677996"/>
                <a:gd name="connsiteX185" fmla="*/ 2501853 w 3812832"/>
                <a:gd name="connsiteY185" fmla="*/ 1448083 h 3677996"/>
                <a:gd name="connsiteX186" fmla="*/ 2512051 w 3812832"/>
                <a:gd name="connsiteY186" fmla="*/ 1444684 h 3677996"/>
                <a:gd name="connsiteX187" fmla="*/ 2529047 w 3812832"/>
                <a:gd name="connsiteY187" fmla="*/ 1441285 h 3677996"/>
                <a:gd name="connsiteX188" fmla="*/ 2542644 w 3812832"/>
                <a:gd name="connsiteY188" fmla="*/ 1437886 h 3677996"/>
                <a:gd name="connsiteX189" fmla="*/ 2590234 w 3812832"/>
                <a:gd name="connsiteY189" fmla="*/ 1431087 h 3677996"/>
                <a:gd name="connsiteX190" fmla="*/ 2610629 w 3812832"/>
                <a:gd name="connsiteY190" fmla="*/ 1417490 h 3677996"/>
                <a:gd name="connsiteX191" fmla="*/ 2620827 w 3812832"/>
                <a:gd name="connsiteY191" fmla="*/ 1410692 h 3677996"/>
                <a:gd name="connsiteX192" fmla="*/ 2627626 w 3812832"/>
                <a:gd name="connsiteY192" fmla="*/ 1400494 h 3677996"/>
                <a:gd name="connsiteX193" fmla="*/ 2648021 w 3812832"/>
                <a:gd name="connsiteY193" fmla="*/ 1393695 h 3677996"/>
                <a:gd name="connsiteX194" fmla="*/ 2658219 w 3812832"/>
                <a:gd name="connsiteY194" fmla="*/ 1390296 h 3677996"/>
                <a:gd name="connsiteX195" fmla="*/ 2688812 w 3812832"/>
                <a:gd name="connsiteY195" fmla="*/ 1373300 h 3677996"/>
                <a:gd name="connsiteX196" fmla="*/ 2699010 w 3812832"/>
                <a:gd name="connsiteY196" fmla="*/ 1366501 h 3677996"/>
                <a:gd name="connsiteX197" fmla="*/ 2719406 w 3812832"/>
                <a:gd name="connsiteY197" fmla="*/ 1356304 h 3677996"/>
                <a:gd name="connsiteX198" fmla="*/ 2726204 w 3812832"/>
                <a:gd name="connsiteY198" fmla="*/ 1346106 h 3677996"/>
                <a:gd name="connsiteX199" fmla="*/ 2746600 w 3812832"/>
                <a:gd name="connsiteY199" fmla="*/ 1335908 h 3677996"/>
                <a:gd name="connsiteX200" fmla="*/ 2766995 w 3812832"/>
                <a:gd name="connsiteY200" fmla="*/ 1332509 h 3677996"/>
                <a:gd name="connsiteX201" fmla="*/ 2777193 w 3812832"/>
                <a:gd name="connsiteY201" fmla="*/ 1329110 h 3677996"/>
                <a:gd name="connsiteX202" fmla="*/ 2797588 w 3812832"/>
                <a:gd name="connsiteY202" fmla="*/ 1318912 h 3677996"/>
                <a:gd name="connsiteX203" fmla="*/ 2807786 w 3812832"/>
                <a:gd name="connsiteY203" fmla="*/ 1312113 h 3677996"/>
                <a:gd name="connsiteX204" fmla="*/ 2865574 w 3812832"/>
                <a:gd name="connsiteY204" fmla="*/ 1315512 h 3677996"/>
                <a:gd name="connsiteX205" fmla="*/ 2882570 w 3812832"/>
                <a:gd name="connsiteY205" fmla="*/ 1318912 h 3677996"/>
                <a:gd name="connsiteX206" fmla="*/ 2923361 w 3812832"/>
                <a:gd name="connsiteY206" fmla="*/ 1329110 h 3677996"/>
                <a:gd name="connsiteX207" fmla="*/ 2936958 w 3812832"/>
                <a:gd name="connsiteY207" fmla="*/ 1332509 h 3677996"/>
                <a:gd name="connsiteX208" fmla="*/ 2981148 w 3812832"/>
                <a:gd name="connsiteY208" fmla="*/ 1339307 h 3677996"/>
                <a:gd name="connsiteX209" fmla="*/ 2991346 w 3812832"/>
                <a:gd name="connsiteY209" fmla="*/ 1342707 h 3677996"/>
                <a:gd name="connsiteX210" fmla="*/ 3018540 w 3812832"/>
                <a:gd name="connsiteY210" fmla="*/ 1349505 h 3677996"/>
                <a:gd name="connsiteX211" fmla="*/ 3028738 w 3812832"/>
                <a:gd name="connsiteY211" fmla="*/ 1359703 h 3677996"/>
                <a:gd name="connsiteX212" fmla="*/ 3049133 w 3812832"/>
                <a:gd name="connsiteY212" fmla="*/ 1366501 h 3677996"/>
                <a:gd name="connsiteX213" fmla="*/ 3059331 w 3812832"/>
                <a:gd name="connsiteY213" fmla="*/ 1369901 h 3677996"/>
                <a:gd name="connsiteX214" fmla="*/ 3069529 w 3812832"/>
                <a:gd name="connsiteY214" fmla="*/ 1373300 h 3677996"/>
                <a:gd name="connsiteX215" fmla="*/ 3079727 w 3812832"/>
                <a:gd name="connsiteY215" fmla="*/ 1376699 h 3677996"/>
                <a:gd name="connsiteX216" fmla="*/ 3083126 w 3812832"/>
                <a:gd name="connsiteY216" fmla="*/ 1386897 h 3677996"/>
                <a:gd name="connsiteX217" fmla="*/ 3123917 w 3812832"/>
                <a:gd name="connsiteY217" fmla="*/ 1407292 h 3677996"/>
                <a:gd name="connsiteX218" fmla="*/ 3144313 w 3812832"/>
                <a:gd name="connsiteY218" fmla="*/ 1414091 h 3677996"/>
                <a:gd name="connsiteX219" fmla="*/ 3154510 w 3812832"/>
                <a:gd name="connsiteY219" fmla="*/ 1417490 h 3677996"/>
                <a:gd name="connsiteX220" fmla="*/ 3181704 w 3812832"/>
                <a:gd name="connsiteY220" fmla="*/ 1424289 h 3677996"/>
                <a:gd name="connsiteX221" fmla="*/ 3195301 w 3812832"/>
                <a:gd name="connsiteY221" fmla="*/ 1427688 h 3677996"/>
                <a:gd name="connsiteX222" fmla="*/ 3232693 w 3812832"/>
                <a:gd name="connsiteY222" fmla="*/ 1434486 h 3677996"/>
                <a:gd name="connsiteX223" fmla="*/ 3253089 w 3812832"/>
                <a:gd name="connsiteY223" fmla="*/ 1437886 h 3677996"/>
                <a:gd name="connsiteX224" fmla="*/ 3293880 w 3812832"/>
                <a:gd name="connsiteY224" fmla="*/ 1444684 h 3677996"/>
                <a:gd name="connsiteX225" fmla="*/ 3314275 w 3812832"/>
                <a:gd name="connsiteY225" fmla="*/ 1448083 h 3677996"/>
                <a:gd name="connsiteX226" fmla="*/ 3365264 w 3812832"/>
                <a:gd name="connsiteY226" fmla="*/ 1451483 h 3677996"/>
                <a:gd name="connsiteX227" fmla="*/ 3429850 w 3812832"/>
                <a:gd name="connsiteY227" fmla="*/ 1461681 h 3677996"/>
                <a:gd name="connsiteX228" fmla="*/ 3518231 w 3812832"/>
                <a:gd name="connsiteY228" fmla="*/ 1458281 h 3677996"/>
                <a:gd name="connsiteX229" fmla="*/ 3538626 w 3812832"/>
                <a:gd name="connsiteY229" fmla="*/ 1451483 h 3677996"/>
                <a:gd name="connsiteX230" fmla="*/ 3807167 w 3812832"/>
                <a:gd name="connsiteY230" fmla="*/ 1220333 h 3677996"/>
                <a:gd name="connsiteX231" fmla="*/ 3810566 w 3812832"/>
                <a:gd name="connsiteY231" fmla="*/ 3677995 h 3677996"/>
                <a:gd name="connsiteX232" fmla="*/ 1 w 3812832"/>
                <a:gd name="connsiteY232" fmla="*/ 3677996 h 3677996"/>
                <a:gd name="connsiteX233" fmla="*/ 0 w 3812832"/>
                <a:gd name="connsiteY233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429850 w 3810566"/>
                <a:gd name="connsiteY227" fmla="*/ 1461681 h 3677996"/>
                <a:gd name="connsiteX228" fmla="*/ 3518231 w 3810566"/>
                <a:gd name="connsiteY228" fmla="*/ 1458281 h 3677996"/>
                <a:gd name="connsiteX229" fmla="*/ 3538626 w 3810566"/>
                <a:gd name="connsiteY229" fmla="*/ 1451483 h 3677996"/>
                <a:gd name="connsiteX230" fmla="*/ 3803357 w 3810566"/>
                <a:gd name="connsiteY230" fmla="*/ 1441313 h 3677996"/>
                <a:gd name="connsiteX231" fmla="*/ 3810566 w 3810566"/>
                <a:gd name="connsiteY231" fmla="*/ 3677995 h 3677996"/>
                <a:gd name="connsiteX232" fmla="*/ 1 w 3810566"/>
                <a:gd name="connsiteY232" fmla="*/ 3677996 h 3677996"/>
                <a:gd name="connsiteX233" fmla="*/ 0 w 3810566"/>
                <a:gd name="connsiteY233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429850 w 3810566"/>
                <a:gd name="connsiteY227" fmla="*/ 1461681 h 3677996"/>
                <a:gd name="connsiteX228" fmla="*/ 3518231 w 3810566"/>
                <a:gd name="connsiteY228" fmla="*/ 1458281 h 3677996"/>
                <a:gd name="connsiteX229" fmla="*/ 3538626 w 3810566"/>
                <a:gd name="connsiteY229" fmla="*/ 1451483 h 3677996"/>
                <a:gd name="connsiteX230" fmla="*/ 3803357 w 3810566"/>
                <a:gd name="connsiteY230" fmla="*/ 1441313 h 3677996"/>
                <a:gd name="connsiteX231" fmla="*/ 3810566 w 3810566"/>
                <a:gd name="connsiteY231" fmla="*/ 3677995 h 3677996"/>
                <a:gd name="connsiteX232" fmla="*/ 1 w 3810566"/>
                <a:gd name="connsiteY232" fmla="*/ 3677996 h 3677996"/>
                <a:gd name="connsiteX233" fmla="*/ 0 w 3810566"/>
                <a:gd name="connsiteY233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429850 w 3810566"/>
                <a:gd name="connsiteY227" fmla="*/ 1461681 h 3677996"/>
                <a:gd name="connsiteX228" fmla="*/ 3518231 w 3810566"/>
                <a:gd name="connsiteY228" fmla="*/ 1458281 h 3677996"/>
                <a:gd name="connsiteX229" fmla="*/ 3538626 w 3810566"/>
                <a:gd name="connsiteY229" fmla="*/ 1451483 h 3677996"/>
                <a:gd name="connsiteX230" fmla="*/ 3803357 w 3810566"/>
                <a:gd name="connsiteY230" fmla="*/ 1441313 h 3677996"/>
                <a:gd name="connsiteX231" fmla="*/ 3810566 w 3810566"/>
                <a:gd name="connsiteY231" fmla="*/ 3677995 h 3677996"/>
                <a:gd name="connsiteX232" fmla="*/ 1 w 3810566"/>
                <a:gd name="connsiteY232" fmla="*/ 3677996 h 3677996"/>
                <a:gd name="connsiteX233" fmla="*/ 0 w 3810566"/>
                <a:gd name="connsiteY233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429850 w 3810566"/>
                <a:gd name="connsiteY227" fmla="*/ 1461681 h 3677996"/>
                <a:gd name="connsiteX228" fmla="*/ 3538626 w 3810566"/>
                <a:gd name="connsiteY228" fmla="*/ 1451483 h 3677996"/>
                <a:gd name="connsiteX229" fmla="*/ 3803357 w 3810566"/>
                <a:gd name="connsiteY229" fmla="*/ 1441313 h 3677996"/>
                <a:gd name="connsiteX230" fmla="*/ 3810566 w 3810566"/>
                <a:gd name="connsiteY230" fmla="*/ 3677995 h 3677996"/>
                <a:gd name="connsiteX231" fmla="*/ 1 w 3810566"/>
                <a:gd name="connsiteY231" fmla="*/ 3677996 h 3677996"/>
                <a:gd name="connsiteX232" fmla="*/ 0 w 3810566"/>
                <a:gd name="connsiteY232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538626 w 3810566"/>
                <a:gd name="connsiteY227" fmla="*/ 1451483 h 3677996"/>
                <a:gd name="connsiteX228" fmla="*/ 3803357 w 3810566"/>
                <a:gd name="connsiteY228" fmla="*/ 1441313 h 3677996"/>
                <a:gd name="connsiteX229" fmla="*/ 3810566 w 3810566"/>
                <a:gd name="connsiteY229" fmla="*/ 3677995 h 3677996"/>
                <a:gd name="connsiteX230" fmla="*/ 1 w 3810566"/>
                <a:gd name="connsiteY230" fmla="*/ 3677996 h 3677996"/>
                <a:gd name="connsiteX231" fmla="*/ 0 w 3810566"/>
                <a:gd name="connsiteY231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803357 w 3810566"/>
                <a:gd name="connsiteY227" fmla="*/ 1441313 h 3677996"/>
                <a:gd name="connsiteX228" fmla="*/ 3810566 w 3810566"/>
                <a:gd name="connsiteY228" fmla="*/ 3677995 h 3677996"/>
                <a:gd name="connsiteX229" fmla="*/ 1 w 3810566"/>
                <a:gd name="connsiteY229" fmla="*/ 3677996 h 3677996"/>
                <a:gd name="connsiteX230" fmla="*/ 0 w 3810566"/>
                <a:gd name="connsiteY230" fmla="*/ 1424288 h 3677996"/>
                <a:gd name="connsiteX0" fmla="*/ 0 w 3810566"/>
                <a:gd name="connsiteY0" fmla="*/ 1424288 h 3677996"/>
                <a:gd name="connsiteX1" fmla="*/ 37392 w 3810566"/>
                <a:gd name="connsiteY1" fmla="*/ 1400494 h 3677996"/>
                <a:gd name="connsiteX2" fmla="*/ 44191 w 3810566"/>
                <a:gd name="connsiteY2" fmla="*/ 1390296 h 3677996"/>
                <a:gd name="connsiteX3" fmla="*/ 61187 w 3810566"/>
                <a:gd name="connsiteY3" fmla="*/ 1359703 h 3677996"/>
                <a:gd name="connsiteX4" fmla="*/ 81583 w 3810566"/>
                <a:gd name="connsiteY4" fmla="*/ 1346106 h 3677996"/>
                <a:gd name="connsiteX5" fmla="*/ 112176 w 3810566"/>
                <a:gd name="connsiteY5" fmla="*/ 1335908 h 3677996"/>
                <a:gd name="connsiteX6" fmla="*/ 122374 w 3810566"/>
                <a:gd name="connsiteY6" fmla="*/ 1332509 h 3677996"/>
                <a:gd name="connsiteX7" fmla="*/ 135971 w 3810566"/>
                <a:gd name="connsiteY7" fmla="*/ 1329110 h 3677996"/>
                <a:gd name="connsiteX8" fmla="*/ 149568 w 3810566"/>
                <a:gd name="connsiteY8" fmla="*/ 1308714 h 3677996"/>
                <a:gd name="connsiteX9" fmla="*/ 169963 w 3810566"/>
                <a:gd name="connsiteY9" fmla="*/ 1295117 h 3677996"/>
                <a:gd name="connsiteX10" fmla="*/ 210754 w 3810566"/>
                <a:gd name="connsiteY10" fmla="*/ 1281520 h 3677996"/>
                <a:gd name="connsiteX11" fmla="*/ 241348 w 3810566"/>
                <a:gd name="connsiteY11" fmla="*/ 1271322 h 3677996"/>
                <a:gd name="connsiteX12" fmla="*/ 251545 w 3810566"/>
                <a:gd name="connsiteY12" fmla="*/ 1267923 h 3677996"/>
                <a:gd name="connsiteX13" fmla="*/ 261743 w 3810566"/>
                <a:gd name="connsiteY13" fmla="*/ 1261124 h 3677996"/>
                <a:gd name="connsiteX14" fmla="*/ 275340 w 3810566"/>
                <a:gd name="connsiteY14" fmla="*/ 1240729 h 3677996"/>
                <a:gd name="connsiteX15" fmla="*/ 285538 w 3810566"/>
                <a:gd name="connsiteY15" fmla="*/ 1233930 h 3677996"/>
                <a:gd name="connsiteX16" fmla="*/ 295736 w 3810566"/>
                <a:gd name="connsiteY16" fmla="*/ 1223733 h 3677996"/>
                <a:gd name="connsiteX17" fmla="*/ 305933 w 3810566"/>
                <a:gd name="connsiteY17" fmla="*/ 1220333 h 3677996"/>
                <a:gd name="connsiteX18" fmla="*/ 316131 w 3810566"/>
                <a:gd name="connsiteY18" fmla="*/ 1213535 h 3677996"/>
                <a:gd name="connsiteX19" fmla="*/ 346725 w 3810566"/>
                <a:gd name="connsiteY19" fmla="*/ 1199938 h 3677996"/>
                <a:gd name="connsiteX20" fmla="*/ 350124 w 3810566"/>
                <a:gd name="connsiteY20" fmla="*/ 1189740 h 3677996"/>
                <a:gd name="connsiteX21" fmla="*/ 370519 w 3810566"/>
                <a:gd name="connsiteY21" fmla="*/ 1176143 h 3677996"/>
                <a:gd name="connsiteX22" fmla="*/ 377318 w 3810566"/>
                <a:gd name="connsiteY22" fmla="*/ 1165945 h 3677996"/>
                <a:gd name="connsiteX23" fmla="*/ 394314 w 3810566"/>
                <a:gd name="connsiteY23" fmla="*/ 1145550 h 3677996"/>
                <a:gd name="connsiteX24" fmla="*/ 401113 w 3810566"/>
                <a:gd name="connsiteY24" fmla="*/ 1125154 h 3677996"/>
                <a:gd name="connsiteX25" fmla="*/ 404512 w 3810566"/>
                <a:gd name="connsiteY25" fmla="*/ 1114956 h 3677996"/>
                <a:gd name="connsiteX26" fmla="*/ 414710 w 3810566"/>
                <a:gd name="connsiteY26" fmla="*/ 1108158 h 3677996"/>
                <a:gd name="connsiteX27" fmla="*/ 428307 w 3810566"/>
                <a:gd name="connsiteY27" fmla="*/ 1087762 h 3677996"/>
                <a:gd name="connsiteX28" fmla="*/ 435105 w 3810566"/>
                <a:gd name="connsiteY28" fmla="*/ 1077565 h 3677996"/>
                <a:gd name="connsiteX29" fmla="*/ 441904 w 3810566"/>
                <a:gd name="connsiteY29" fmla="*/ 1057169 h 3677996"/>
                <a:gd name="connsiteX30" fmla="*/ 458900 w 3810566"/>
                <a:gd name="connsiteY30" fmla="*/ 1036773 h 3677996"/>
                <a:gd name="connsiteX31" fmla="*/ 469098 w 3810566"/>
                <a:gd name="connsiteY31" fmla="*/ 1029975 h 3677996"/>
                <a:gd name="connsiteX32" fmla="*/ 489493 w 3810566"/>
                <a:gd name="connsiteY32" fmla="*/ 1012979 h 3677996"/>
                <a:gd name="connsiteX33" fmla="*/ 503090 w 3810566"/>
                <a:gd name="connsiteY33" fmla="*/ 992583 h 3677996"/>
                <a:gd name="connsiteX34" fmla="*/ 509889 w 3810566"/>
                <a:gd name="connsiteY34" fmla="*/ 982385 h 3677996"/>
                <a:gd name="connsiteX35" fmla="*/ 520087 w 3810566"/>
                <a:gd name="connsiteY35" fmla="*/ 975587 h 3677996"/>
                <a:gd name="connsiteX36" fmla="*/ 526885 w 3810566"/>
                <a:gd name="connsiteY36" fmla="*/ 965389 h 3677996"/>
                <a:gd name="connsiteX37" fmla="*/ 547281 w 3810566"/>
                <a:gd name="connsiteY37" fmla="*/ 948393 h 3677996"/>
                <a:gd name="connsiteX38" fmla="*/ 560878 w 3810566"/>
                <a:gd name="connsiteY38" fmla="*/ 927997 h 3677996"/>
                <a:gd name="connsiteX39" fmla="*/ 574475 w 3810566"/>
                <a:gd name="connsiteY39" fmla="*/ 897404 h 3677996"/>
                <a:gd name="connsiteX40" fmla="*/ 588072 w 3810566"/>
                <a:gd name="connsiteY40" fmla="*/ 880408 h 3677996"/>
                <a:gd name="connsiteX41" fmla="*/ 594870 w 3810566"/>
                <a:gd name="connsiteY41" fmla="*/ 870210 h 3677996"/>
                <a:gd name="connsiteX42" fmla="*/ 605068 w 3810566"/>
                <a:gd name="connsiteY42" fmla="*/ 860012 h 3677996"/>
                <a:gd name="connsiteX43" fmla="*/ 615266 w 3810566"/>
                <a:gd name="connsiteY43" fmla="*/ 846415 h 3677996"/>
                <a:gd name="connsiteX44" fmla="*/ 635661 w 3810566"/>
                <a:gd name="connsiteY44" fmla="*/ 829419 h 3677996"/>
                <a:gd name="connsiteX45" fmla="*/ 666255 w 3810566"/>
                <a:gd name="connsiteY45" fmla="*/ 805624 h 3677996"/>
                <a:gd name="connsiteX46" fmla="*/ 676452 w 3810566"/>
                <a:gd name="connsiteY46" fmla="*/ 798825 h 3677996"/>
                <a:gd name="connsiteX47" fmla="*/ 686650 w 3810566"/>
                <a:gd name="connsiteY47" fmla="*/ 795426 h 3677996"/>
                <a:gd name="connsiteX48" fmla="*/ 707046 w 3810566"/>
                <a:gd name="connsiteY48" fmla="*/ 781829 h 3677996"/>
                <a:gd name="connsiteX49" fmla="*/ 727441 w 3810566"/>
                <a:gd name="connsiteY49" fmla="*/ 775031 h 3677996"/>
                <a:gd name="connsiteX50" fmla="*/ 747837 w 3810566"/>
                <a:gd name="connsiteY50" fmla="*/ 758034 h 3677996"/>
                <a:gd name="connsiteX51" fmla="*/ 754635 w 3810566"/>
                <a:gd name="connsiteY51" fmla="*/ 747837 h 3677996"/>
                <a:gd name="connsiteX52" fmla="*/ 775031 w 3810566"/>
                <a:gd name="connsiteY52" fmla="*/ 727441 h 3677996"/>
                <a:gd name="connsiteX53" fmla="*/ 778430 w 3810566"/>
                <a:gd name="connsiteY53" fmla="*/ 717243 h 3677996"/>
                <a:gd name="connsiteX54" fmla="*/ 785229 w 3810566"/>
                <a:gd name="connsiteY54" fmla="*/ 707046 h 3677996"/>
                <a:gd name="connsiteX55" fmla="*/ 781829 w 3810566"/>
                <a:gd name="connsiteY55" fmla="*/ 696848 h 3677996"/>
                <a:gd name="connsiteX56" fmla="*/ 792027 w 3810566"/>
                <a:gd name="connsiteY56" fmla="*/ 693449 h 3677996"/>
                <a:gd name="connsiteX57" fmla="*/ 795426 w 3810566"/>
                <a:gd name="connsiteY57" fmla="*/ 683251 h 3677996"/>
                <a:gd name="connsiteX58" fmla="*/ 802225 w 3810566"/>
                <a:gd name="connsiteY58" fmla="*/ 673053 h 3677996"/>
                <a:gd name="connsiteX59" fmla="*/ 812423 w 3810566"/>
                <a:gd name="connsiteY59" fmla="*/ 642460 h 3677996"/>
                <a:gd name="connsiteX60" fmla="*/ 822620 w 3810566"/>
                <a:gd name="connsiteY60" fmla="*/ 622064 h 3677996"/>
                <a:gd name="connsiteX61" fmla="*/ 843016 w 3810566"/>
                <a:gd name="connsiteY61" fmla="*/ 601669 h 3677996"/>
                <a:gd name="connsiteX62" fmla="*/ 853214 w 3810566"/>
                <a:gd name="connsiteY62" fmla="*/ 591471 h 3677996"/>
                <a:gd name="connsiteX63" fmla="*/ 863412 w 3810566"/>
                <a:gd name="connsiteY63" fmla="*/ 581273 h 3677996"/>
                <a:gd name="connsiteX64" fmla="*/ 883807 w 3810566"/>
                <a:gd name="connsiteY64" fmla="*/ 567676 h 3677996"/>
                <a:gd name="connsiteX65" fmla="*/ 900803 w 3810566"/>
                <a:gd name="connsiteY65" fmla="*/ 554079 h 3677996"/>
                <a:gd name="connsiteX66" fmla="*/ 907602 w 3810566"/>
                <a:gd name="connsiteY66" fmla="*/ 543881 h 3677996"/>
                <a:gd name="connsiteX67" fmla="*/ 917800 w 3810566"/>
                <a:gd name="connsiteY67" fmla="*/ 537083 h 3677996"/>
                <a:gd name="connsiteX68" fmla="*/ 931397 w 3810566"/>
                <a:gd name="connsiteY68" fmla="*/ 516687 h 3677996"/>
                <a:gd name="connsiteX69" fmla="*/ 938195 w 3810566"/>
                <a:gd name="connsiteY69" fmla="*/ 506489 h 3677996"/>
                <a:gd name="connsiteX70" fmla="*/ 948393 w 3810566"/>
                <a:gd name="connsiteY70" fmla="*/ 499691 h 3677996"/>
                <a:gd name="connsiteX71" fmla="*/ 951792 w 3810566"/>
                <a:gd name="connsiteY71" fmla="*/ 489493 h 3677996"/>
                <a:gd name="connsiteX72" fmla="*/ 965389 w 3810566"/>
                <a:gd name="connsiteY72" fmla="*/ 469098 h 3677996"/>
                <a:gd name="connsiteX73" fmla="*/ 975587 w 3810566"/>
                <a:gd name="connsiteY73" fmla="*/ 448702 h 3677996"/>
                <a:gd name="connsiteX74" fmla="*/ 985785 w 3810566"/>
                <a:gd name="connsiteY74" fmla="*/ 428307 h 3677996"/>
                <a:gd name="connsiteX75" fmla="*/ 995983 w 3810566"/>
                <a:gd name="connsiteY75" fmla="*/ 407911 h 3677996"/>
                <a:gd name="connsiteX76" fmla="*/ 1002781 w 3810566"/>
                <a:gd name="connsiteY76" fmla="*/ 387515 h 3677996"/>
                <a:gd name="connsiteX77" fmla="*/ 1009580 w 3810566"/>
                <a:gd name="connsiteY77" fmla="*/ 367120 h 3677996"/>
                <a:gd name="connsiteX78" fmla="*/ 1012979 w 3810566"/>
                <a:gd name="connsiteY78" fmla="*/ 356922 h 3677996"/>
                <a:gd name="connsiteX79" fmla="*/ 1016378 w 3810566"/>
                <a:gd name="connsiteY79" fmla="*/ 346724 h 3677996"/>
                <a:gd name="connsiteX80" fmla="*/ 1026576 w 3810566"/>
                <a:gd name="connsiteY80" fmla="*/ 295736 h 3677996"/>
                <a:gd name="connsiteX81" fmla="*/ 1033374 w 3810566"/>
                <a:gd name="connsiteY81" fmla="*/ 197157 h 3677996"/>
                <a:gd name="connsiteX82" fmla="*/ 1036774 w 3810566"/>
                <a:gd name="connsiteY82" fmla="*/ 186959 h 3677996"/>
                <a:gd name="connsiteX83" fmla="*/ 1043572 w 3810566"/>
                <a:gd name="connsiteY83" fmla="*/ 176762 h 3677996"/>
                <a:gd name="connsiteX84" fmla="*/ 1050371 w 3810566"/>
                <a:gd name="connsiteY84" fmla="*/ 156366 h 3677996"/>
                <a:gd name="connsiteX85" fmla="*/ 1057169 w 3810566"/>
                <a:gd name="connsiteY85" fmla="*/ 129172 h 3677996"/>
                <a:gd name="connsiteX86" fmla="*/ 1063968 w 3810566"/>
                <a:gd name="connsiteY86" fmla="*/ 108776 h 3677996"/>
                <a:gd name="connsiteX87" fmla="*/ 1077565 w 3810566"/>
                <a:gd name="connsiteY87" fmla="*/ 88381 h 3677996"/>
                <a:gd name="connsiteX88" fmla="*/ 1091162 w 3810566"/>
                <a:gd name="connsiteY88" fmla="*/ 67985 h 3677996"/>
                <a:gd name="connsiteX89" fmla="*/ 1101359 w 3810566"/>
                <a:gd name="connsiteY89" fmla="*/ 61187 h 3677996"/>
                <a:gd name="connsiteX90" fmla="*/ 1118356 w 3810566"/>
                <a:gd name="connsiteY90" fmla="*/ 44191 h 3677996"/>
                <a:gd name="connsiteX91" fmla="*/ 1138751 w 3810566"/>
                <a:gd name="connsiteY91" fmla="*/ 23795 h 3677996"/>
                <a:gd name="connsiteX92" fmla="*/ 1159147 w 3810566"/>
                <a:gd name="connsiteY92" fmla="*/ 10198 h 3677996"/>
                <a:gd name="connsiteX93" fmla="*/ 1193139 w 3810566"/>
                <a:gd name="connsiteY93" fmla="*/ 0 h 3677996"/>
                <a:gd name="connsiteX94" fmla="*/ 1220333 w 3810566"/>
                <a:gd name="connsiteY94" fmla="*/ 3399 h 3677996"/>
                <a:gd name="connsiteX95" fmla="*/ 1247527 w 3810566"/>
                <a:gd name="connsiteY95" fmla="*/ 10198 h 3677996"/>
                <a:gd name="connsiteX96" fmla="*/ 1267923 w 3810566"/>
                <a:gd name="connsiteY96" fmla="*/ 13597 h 3677996"/>
                <a:gd name="connsiteX97" fmla="*/ 1325710 w 3810566"/>
                <a:gd name="connsiteY97" fmla="*/ 6799 h 3677996"/>
                <a:gd name="connsiteX98" fmla="*/ 1359703 w 3810566"/>
                <a:gd name="connsiteY98" fmla="*/ 10198 h 3677996"/>
                <a:gd name="connsiteX99" fmla="*/ 1390296 w 3810566"/>
                <a:gd name="connsiteY99" fmla="*/ 27194 h 3677996"/>
                <a:gd name="connsiteX100" fmla="*/ 1400494 w 3810566"/>
                <a:gd name="connsiteY100" fmla="*/ 33993 h 3677996"/>
                <a:gd name="connsiteX101" fmla="*/ 1407293 w 3810566"/>
                <a:gd name="connsiteY101" fmla="*/ 44191 h 3677996"/>
                <a:gd name="connsiteX102" fmla="*/ 1424289 w 3810566"/>
                <a:gd name="connsiteY102" fmla="*/ 61187 h 3677996"/>
                <a:gd name="connsiteX103" fmla="*/ 1434487 w 3810566"/>
                <a:gd name="connsiteY103" fmla="*/ 81582 h 3677996"/>
                <a:gd name="connsiteX104" fmla="*/ 1437886 w 3810566"/>
                <a:gd name="connsiteY104" fmla="*/ 91780 h 3677996"/>
                <a:gd name="connsiteX105" fmla="*/ 1444684 w 3810566"/>
                <a:gd name="connsiteY105" fmla="*/ 101978 h 3677996"/>
                <a:gd name="connsiteX106" fmla="*/ 1451483 w 3810566"/>
                <a:gd name="connsiteY106" fmla="*/ 122373 h 3677996"/>
                <a:gd name="connsiteX107" fmla="*/ 1454882 w 3810566"/>
                <a:gd name="connsiteY107" fmla="*/ 132571 h 3677996"/>
                <a:gd name="connsiteX108" fmla="*/ 1451483 w 3810566"/>
                <a:gd name="connsiteY108" fmla="*/ 146168 h 3677996"/>
                <a:gd name="connsiteX109" fmla="*/ 1458281 w 3810566"/>
                <a:gd name="connsiteY109" fmla="*/ 193758 h 3677996"/>
                <a:gd name="connsiteX110" fmla="*/ 1465080 w 3810566"/>
                <a:gd name="connsiteY110" fmla="*/ 214153 h 3677996"/>
                <a:gd name="connsiteX111" fmla="*/ 1468479 w 3810566"/>
                <a:gd name="connsiteY111" fmla="*/ 227750 h 3677996"/>
                <a:gd name="connsiteX112" fmla="*/ 1471878 w 3810566"/>
                <a:gd name="connsiteY112" fmla="*/ 237948 h 3677996"/>
                <a:gd name="connsiteX113" fmla="*/ 1475278 w 3810566"/>
                <a:gd name="connsiteY113" fmla="*/ 258344 h 3677996"/>
                <a:gd name="connsiteX114" fmla="*/ 1482076 w 3810566"/>
                <a:gd name="connsiteY114" fmla="*/ 295736 h 3677996"/>
                <a:gd name="connsiteX115" fmla="*/ 1478677 w 3810566"/>
                <a:gd name="connsiteY115" fmla="*/ 401112 h 3677996"/>
                <a:gd name="connsiteX116" fmla="*/ 1475278 w 3810566"/>
                <a:gd name="connsiteY116" fmla="*/ 428307 h 3677996"/>
                <a:gd name="connsiteX117" fmla="*/ 1478677 w 3810566"/>
                <a:gd name="connsiteY117" fmla="*/ 489493 h 3677996"/>
                <a:gd name="connsiteX118" fmla="*/ 1478677 w 3810566"/>
                <a:gd name="connsiteY118" fmla="*/ 611866 h 3677996"/>
                <a:gd name="connsiteX119" fmla="*/ 1485475 w 3810566"/>
                <a:gd name="connsiteY119" fmla="*/ 642460 h 3677996"/>
                <a:gd name="connsiteX120" fmla="*/ 1492274 w 3810566"/>
                <a:gd name="connsiteY120" fmla="*/ 676452 h 3677996"/>
                <a:gd name="connsiteX121" fmla="*/ 1495673 w 3810566"/>
                <a:gd name="connsiteY121" fmla="*/ 696848 h 3677996"/>
                <a:gd name="connsiteX122" fmla="*/ 1505871 w 3810566"/>
                <a:gd name="connsiteY122" fmla="*/ 747837 h 3677996"/>
                <a:gd name="connsiteX123" fmla="*/ 1512669 w 3810566"/>
                <a:gd name="connsiteY123" fmla="*/ 771631 h 3677996"/>
                <a:gd name="connsiteX124" fmla="*/ 1516069 w 3810566"/>
                <a:gd name="connsiteY124" fmla="*/ 792027 h 3677996"/>
                <a:gd name="connsiteX125" fmla="*/ 1522867 w 3810566"/>
                <a:gd name="connsiteY125" fmla="*/ 812423 h 3677996"/>
                <a:gd name="connsiteX126" fmla="*/ 1529666 w 3810566"/>
                <a:gd name="connsiteY126" fmla="*/ 832818 h 3677996"/>
                <a:gd name="connsiteX127" fmla="*/ 1539864 w 3810566"/>
                <a:gd name="connsiteY127" fmla="*/ 863411 h 3677996"/>
                <a:gd name="connsiteX128" fmla="*/ 1543263 w 3810566"/>
                <a:gd name="connsiteY128" fmla="*/ 873609 h 3677996"/>
                <a:gd name="connsiteX129" fmla="*/ 1550061 w 3810566"/>
                <a:gd name="connsiteY129" fmla="*/ 921199 h 3677996"/>
                <a:gd name="connsiteX130" fmla="*/ 1563658 w 3810566"/>
                <a:gd name="connsiteY130" fmla="*/ 941594 h 3677996"/>
                <a:gd name="connsiteX131" fmla="*/ 1580655 w 3810566"/>
                <a:gd name="connsiteY131" fmla="*/ 955191 h 3677996"/>
                <a:gd name="connsiteX132" fmla="*/ 1597651 w 3810566"/>
                <a:gd name="connsiteY132" fmla="*/ 985785 h 3677996"/>
                <a:gd name="connsiteX133" fmla="*/ 1604449 w 3810566"/>
                <a:gd name="connsiteY133" fmla="*/ 995982 h 3677996"/>
                <a:gd name="connsiteX134" fmla="*/ 1621446 w 3810566"/>
                <a:gd name="connsiteY134" fmla="*/ 1026576 h 3677996"/>
                <a:gd name="connsiteX135" fmla="*/ 1635043 w 3810566"/>
                <a:gd name="connsiteY135" fmla="*/ 1046971 h 3677996"/>
                <a:gd name="connsiteX136" fmla="*/ 1645240 w 3810566"/>
                <a:gd name="connsiteY136" fmla="*/ 1053770 h 3677996"/>
                <a:gd name="connsiteX137" fmla="*/ 1652039 w 3810566"/>
                <a:gd name="connsiteY137" fmla="*/ 1063967 h 3677996"/>
                <a:gd name="connsiteX138" fmla="*/ 1662237 w 3810566"/>
                <a:gd name="connsiteY138" fmla="*/ 1070766 h 3677996"/>
                <a:gd name="connsiteX139" fmla="*/ 1672435 w 3810566"/>
                <a:gd name="connsiteY139" fmla="*/ 1080964 h 3677996"/>
                <a:gd name="connsiteX140" fmla="*/ 1682632 w 3810566"/>
                <a:gd name="connsiteY140" fmla="*/ 1087762 h 3677996"/>
                <a:gd name="connsiteX141" fmla="*/ 1692830 w 3810566"/>
                <a:gd name="connsiteY141" fmla="*/ 1097960 h 3677996"/>
                <a:gd name="connsiteX142" fmla="*/ 1713226 w 3810566"/>
                <a:gd name="connsiteY142" fmla="*/ 1111557 h 3677996"/>
                <a:gd name="connsiteX143" fmla="*/ 1723423 w 3810566"/>
                <a:gd name="connsiteY143" fmla="*/ 1118356 h 3677996"/>
                <a:gd name="connsiteX144" fmla="*/ 1733621 w 3810566"/>
                <a:gd name="connsiteY144" fmla="*/ 1125154 h 3677996"/>
                <a:gd name="connsiteX145" fmla="*/ 1743819 w 3810566"/>
                <a:gd name="connsiteY145" fmla="*/ 1131953 h 3677996"/>
                <a:gd name="connsiteX146" fmla="*/ 1754017 w 3810566"/>
                <a:gd name="connsiteY146" fmla="*/ 1135352 h 3677996"/>
                <a:gd name="connsiteX147" fmla="*/ 1764214 w 3810566"/>
                <a:gd name="connsiteY147" fmla="*/ 1142150 h 3677996"/>
                <a:gd name="connsiteX148" fmla="*/ 1798207 w 3810566"/>
                <a:gd name="connsiteY148" fmla="*/ 1152348 h 3677996"/>
                <a:gd name="connsiteX149" fmla="*/ 1808405 w 3810566"/>
                <a:gd name="connsiteY149" fmla="*/ 1155747 h 3677996"/>
                <a:gd name="connsiteX150" fmla="*/ 1825401 w 3810566"/>
                <a:gd name="connsiteY150" fmla="*/ 1172744 h 3677996"/>
                <a:gd name="connsiteX151" fmla="*/ 1845797 w 3810566"/>
                <a:gd name="connsiteY151" fmla="*/ 1179542 h 3677996"/>
                <a:gd name="connsiteX152" fmla="*/ 1855994 w 3810566"/>
                <a:gd name="connsiteY152" fmla="*/ 1182941 h 3677996"/>
                <a:gd name="connsiteX153" fmla="*/ 1866192 w 3810566"/>
                <a:gd name="connsiteY153" fmla="*/ 1186341 h 3677996"/>
                <a:gd name="connsiteX154" fmla="*/ 1886588 w 3810566"/>
                <a:gd name="connsiteY154" fmla="*/ 1196539 h 3677996"/>
                <a:gd name="connsiteX155" fmla="*/ 1896785 w 3810566"/>
                <a:gd name="connsiteY155" fmla="*/ 1203337 h 3677996"/>
                <a:gd name="connsiteX156" fmla="*/ 1913782 w 3810566"/>
                <a:gd name="connsiteY156" fmla="*/ 1216934 h 3677996"/>
                <a:gd name="connsiteX157" fmla="*/ 1923980 w 3810566"/>
                <a:gd name="connsiteY157" fmla="*/ 1237330 h 3677996"/>
                <a:gd name="connsiteX158" fmla="*/ 1940976 w 3810566"/>
                <a:gd name="connsiteY158" fmla="*/ 1254326 h 3677996"/>
                <a:gd name="connsiteX159" fmla="*/ 1957972 w 3810566"/>
                <a:gd name="connsiteY159" fmla="*/ 1271322 h 3677996"/>
                <a:gd name="connsiteX160" fmla="*/ 1964771 w 3810566"/>
                <a:gd name="connsiteY160" fmla="*/ 1281520 h 3677996"/>
                <a:gd name="connsiteX161" fmla="*/ 1985166 w 3810566"/>
                <a:gd name="connsiteY161" fmla="*/ 1288318 h 3677996"/>
                <a:gd name="connsiteX162" fmla="*/ 1995364 w 3810566"/>
                <a:gd name="connsiteY162" fmla="*/ 1291718 h 3677996"/>
                <a:gd name="connsiteX163" fmla="*/ 2025957 w 3810566"/>
                <a:gd name="connsiteY163" fmla="*/ 1312113 h 3677996"/>
                <a:gd name="connsiteX164" fmla="*/ 2036155 w 3810566"/>
                <a:gd name="connsiteY164" fmla="*/ 1318912 h 3677996"/>
                <a:gd name="connsiteX165" fmla="*/ 2046353 w 3810566"/>
                <a:gd name="connsiteY165" fmla="*/ 1325710 h 3677996"/>
                <a:gd name="connsiteX166" fmla="*/ 2056551 w 3810566"/>
                <a:gd name="connsiteY166" fmla="*/ 1335908 h 3677996"/>
                <a:gd name="connsiteX167" fmla="*/ 2063349 w 3810566"/>
                <a:gd name="connsiteY167" fmla="*/ 1346106 h 3677996"/>
                <a:gd name="connsiteX168" fmla="*/ 2073547 w 3810566"/>
                <a:gd name="connsiteY168" fmla="*/ 1352904 h 3677996"/>
                <a:gd name="connsiteX169" fmla="*/ 2080345 w 3810566"/>
                <a:gd name="connsiteY169" fmla="*/ 1363102 h 3677996"/>
                <a:gd name="connsiteX170" fmla="*/ 2114338 w 3810566"/>
                <a:gd name="connsiteY170" fmla="*/ 1380098 h 3677996"/>
                <a:gd name="connsiteX171" fmla="*/ 2144931 w 3810566"/>
                <a:gd name="connsiteY171" fmla="*/ 1390296 h 3677996"/>
                <a:gd name="connsiteX172" fmla="*/ 2165327 w 3810566"/>
                <a:gd name="connsiteY172" fmla="*/ 1397095 h 3677996"/>
                <a:gd name="connsiteX173" fmla="*/ 2195920 w 3810566"/>
                <a:gd name="connsiteY173" fmla="*/ 1410692 h 3677996"/>
                <a:gd name="connsiteX174" fmla="*/ 2206118 w 3810566"/>
                <a:gd name="connsiteY174" fmla="*/ 1414091 h 3677996"/>
                <a:gd name="connsiteX175" fmla="*/ 2216316 w 3810566"/>
                <a:gd name="connsiteY175" fmla="*/ 1420889 h 3677996"/>
                <a:gd name="connsiteX176" fmla="*/ 2236711 w 3810566"/>
                <a:gd name="connsiteY176" fmla="*/ 1427688 h 3677996"/>
                <a:gd name="connsiteX177" fmla="*/ 2246909 w 3810566"/>
                <a:gd name="connsiteY177" fmla="*/ 1434486 h 3677996"/>
                <a:gd name="connsiteX178" fmla="*/ 2267304 w 3810566"/>
                <a:gd name="connsiteY178" fmla="*/ 1441285 h 3677996"/>
                <a:gd name="connsiteX179" fmla="*/ 2287700 w 3810566"/>
                <a:gd name="connsiteY179" fmla="*/ 1448083 h 3677996"/>
                <a:gd name="connsiteX180" fmla="*/ 2297898 w 3810566"/>
                <a:gd name="connsiteY180" fmla="*/ 1451483 h 3677996"/>
                <a:gd name="connsiteX181" fmla="*/ 2328491 w 3810566"/>
                <a:gd name="connsiteY181" fmla="*/ 1465080 h 3677996"/>
                <a:gd name="connsiteX182" fmla="*/ 2362484 w 3810566"/>
                <a:gd name="connsiteY182" fmla="*/ 1468479 h 3677996"/>
                <a:gd name="connsiteX183" fmla="*/ 2444066 w 3810566"/>
                <a:gd name="connsiteY183" fmla="*/ 1465080 h 3677996"/>
                <a:gd name="connsiteX184" fmla="*/ 2478058 w 3810566"/>
                <a:gd name="connsiteY184" fmla="*/ 1454882 h 3677996"/>
                <a:gd name="connsiteX185" fmla="*/ 2501853 w 3810566"/>
                <a:gd name="connsiteY185" fmla="*/ 1448083 h 3677996"/>
                <a:gd name="connsiteX186" fmla="*/ 2512051 w 3810566"/>
                <a:gd name="connsiteY186" fmla="*/ 1444684 h 3677996"/>
                <a:gd name="connsiteX187" fmla="*/ 2529047 w 3810566"/>
                <a:gd name="connsiteY187" fmla="*/ 1441285 h 3677996"/>
                <a:gd name="connsiteX188" fmla="*/ 2542644 w 3810566"/>
                <a:gd name="connsiteY188" fmla="*/ 1437886 h 3677996"/>
                <a:gd name="connsiteX189" fmla="*/ 2590234 w 3810566"/>
                <a:gd name="connsiteY189" fmla="*/ 1431087 h 3677996"/>
                <a:gd name="connsiteX190" fmla="*/ 2610629 w 3810566"/>
                <a:gd name="connsiteY190" fmla="*/ 1417490 h 3677996"/>
                <a:gd name="connsiteX191" fmla="*/ 2620827 w 3810566"/>
                <a:gd name="connsiteY191" fmla="*/ 1410692 h 3677996"/>
                <a:gd name="connsiteX192" fmla="*/ 2627626 w 3810566"/>
                <a:gd name="connsiteY192" fmla="*/ 1400494 h 3677996"/>
                <a:gd name="connsiteX193" fmla="*/ 2648021 w 3810566"/>
                <a:gd name="connsiteY193" fmla="*/ 1393695 h 3677996"/>
                <a:gd name="connsiteX194" fmla="*/ 2658219 w 3810566"/>
                <a:gd name="connsiteY194" fmla="*/ 1390296 h 3677996"/>
                <a:gd name="connsiteX195" fmla="*/ 2688812 w 3810566"/>
                <a:gd name="connsiteY195" fmla="*/ 1373300 h 3677996"/>
                <a:gd name="connsiteX196" fmla="*/ 2699010 w 3810566"/>
                <a:gd name="connsiteY196" fmla="*/ 1366501 h 3677996"/>
                <a:gd name="connsiteX197" fmla="*/ 2719406 w 3810566"/>
                <a:gd name="connsiteY197" fmla="*/ 1356304 h 3677996"/>
                <a:gd name="connsiteX198" fmla="*/ 2726204 w 3810566"/>
                <a:gd name="connsiteY198" fmla="*/ 1346106 h 3677996"/>
                <a:gd name="connsiteX199" fmla="*/ 2746600 w 3810566"/>
                <a:gd name="connsiteY199" fmla="*/ 1335908 h 3677996"/>
                <a:gd name="connsiteX200" fmla="*/ 2766995 w 3810566"/>
                <a:gd name="connsiteY200" fmla="*/ 1332509 h 3677996"/>
                <a:gd name="connsiteX201" fmla="*/ 2777193 w 3810566"/>
                <a:gd name="connsiteY201" fmla="*/ 1329110 h 3677996"/>
                <a:gd name="connsiteX202" fmla="*/ 2797588 w 3810566"/>
                <a:gd name="connsiteY202" fmla="*/ 1318912 h 3677996"/>
                <a:gd name="connsiteX203" fmla="*/ 2807786 w 3810566"/>
                <a:gd name="connsiteY203" fmla="*/ 1312113 h 3677996"/>
                <a:gd name="connsiteX204" fmla="*/ 2865574 w 3810566"/>
                <a:gd name="connsiteY204" fmla="*/ 1315512 h 3677996"/>
                <a:gd name="connsiteX205" fmla="*/ 2882570 w 3810566"/>
                <a:gd name="connsiteY205" fmla="*/ 1318912 h 3677996"/>
                <a:gd name="connsiteX206" fmla="*/ 2923361 w 3810566"/>
                <a:gd name="connsiteY206" fmla="*/ 1329110 h 3677996"/>
                <a:gd name="connsiteX207" fmla="*/ 2936958 w 3810566"/>
                <a:gd name="connsiteY207" fmla="*/ 1332509 h 3677996"/>
                <a:gd name="connsiteX208" fmla="*/ 2981148 w 3810566"/>
                <a:gd name="connsiteY208" fmla="*/ 1339307 h 3677996"/>
                <a:gd name="connsiteX209" fmla="*/ 2991346 w 3810566"/>
                <a:gd name="connsiteY209" fmla="*/ 1342707 h 3677996"/>
                <a:gd name="connsiteX210" fmla="*/ 3018540 w 3810566"/>
                <a:gd name="connsiteY210" fmla="*/ 1349505 h 3677996"/>
                <a:gd name="connsiteX211" fmla="*/ 3028738 w 3810566"/>
                <a:gd name="connsiteY211" fmla="*/ 1359703 h 3677996"/>
                <a:gd name="connsiteX212" fmla="*/ 3049133 w 3810566"/>
                <a:gd name="connsiteY212" fmla="*/ 1366501 h 3677996"/>
                <a:gd name="connsiteX213" fmla="*/ 3059331 w 3810566"/>
                <a:gd name="connsiteY213" fmla="*/ 1369901 h 3677996"/>
                <a:gd name="connsiteX214" fmla="*/ 3069529 w 3810566"/>
                <a:gd name="connsiteY214" fmla="*/ 1373300 h 3677996"/>
                <a:gd name="connsiteX215" fmla="*/ 3079727 w 3810566"/>
                <a:gd name="connsiteY215" fmla="*/ 1376699 h 3677996"/>
                <a:gd name="connsiteX216" fmla="*/ 3083126 w 3810566"/>
                <a:gd name="connsiteY216" fmla="*/ 1386897 h 3677996"/>
                <a:gd name="connsiteX217" fmla="*/ 3123917 w 3810566"/>
                <a:gd name="connsiteY217" fmla="*/ 1407292 h 3677996"/>
                <a:gd name="connsiteX218" fmla="*/ 3144313 w 3810566"/>
                <a:gd name="connsiteY218" fmla="*/ 1414091 h 3677996"/>
                <a:gd name="connsiteX219" fmla="*/ 3154510 w 3810566"/>
                <a:gd name="connsiteY219" fmla="*/ 1417490 h 3677996"/>
                <a:gd name="connsiteX220" fmla="*/ 3181704 w 3810566"/>
                <a:gd name="connsiteY220" fmla="*/ 1424289 h 3677996"/>
                <a:gd name="connsiteX221" fmla="*/ 3195301 w 3810566"/>
                <a:gd name="connsiteY221" fmla="*/ 1427688 h 3677996"/>
                <a:gd name="connsiteX222" fmla="*/ 3232693 w 3810566"/>
                <a:gd name="connsiteY222" fmla="*/ 1434486 h 3677996"/>
                <a:gd name="connsiteX223" fmla="*/ 3253089 w 3810566"/>
                <a:gd name="connsiteY223" fmla="*/ 1437886 h 3677996"/>
                <a:gd name="connsiteX224" fmla="*/ 3293880 w 3810566"/>
                <a:gd name="connsiteY224" fmla="*/ 1444684 h 3677996"/>
                <a:gd name="connsiteX225" fmla="*/ 3314275 w 3810566"/>
                <a:gd name="connsiteY225" fmla="*/ 1448083 h 3677996"/>
                <a:gd name="connsiteX226" fmla="*/ 3365264 w 3810566"/>
                <a:gd name="connsiteY226" fmla="*/ 1451483 h 3677996"/>
                <a:gd name="connsiteX227" fmla="*/ 3803357 w 3810566"/>
                <a:gd name="connsiteY227" fmla="*/ 1441313 h 3677996"/>
                <a:gd name="connsiteX228" fmla="*/ 3810566 w 3810566"/>
                <a:gd name="connsiteY228" fmla="*/ 3677995 h 3677996"/>
                <a:gd name="connsiteX229" fmla="*/ 1 w 3810566"/>
                <a:gd name="connsiteY229" fmla="*/ 3677996 h 3677996"/>
                <a:gd name="connsiteX230" fmla="*/ 0 w 3810566"/>
                <a:gd name="connsiteY230" fmla="*/ 1424288 h 367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3810566" h="3677996">
                  <a:moveTo>
                    <a:pt x="0" y="1424288"/>
                  </a:moveTo>
                  <a:cubicBezTo>
                    <a:pt x="846" y="1424119"/>
                    <a:pt x="33908" y="1403281"/>
                    <a:pt x="37392" y="1400494"/>
                  </a:cubicBezTo>
                  <a:cubicBezTo>
                    <a:pt x="40582" y="1397942"/>
                    <a:pt x="41925" y="1393695"/>
                    <a:pt x="44191" y="1390296"/>
                  </a:cubicBezTo>
                  <a:cubicBezTo>
                    <a:pt x="47733" y="1379669"/>
                    <a:pt x="51167" y="1366383"/>
                    <a:pt x="61187" y="1359703"/>
                  </a:cubicBezTo>
                  <a:cubicBezTo>
                    <a:pt x="67986" y="1355171"/>
                    <a:pt x="73831" y="1348690"/>
                    <a:pt x="81583" y="1346106"/>
                  </a:cubicBezTo>
                  <a:lnTo>
                    <a:pt x="112176" y="1335908"/>
                  </a:lnTo>
                  <a:cubicBezTo>
                    <a:pt x="115575" y="1334775"/>
                    <a:pt x="118898" y="1333378"/>
                    <a:pt x="122374" y="1332509"/>
                  </a:cubicBezTo>
                  <a:lnTo>
                    <a:pt x="135971" y="1329110"/>
                  </a:lnTo>
                  <a:cubicBezTo>
                    <a:pt x="140503" y="1322311"/>
                    <a:pt x="142769" y="1313246"/>
                    <a:pt x="149568" y="1308714"/>
                  </a:cubicBezTo>
                  <a:cubicBezTo>
                    <a:pt x="156366" y="1304182"/>
                    <a:pt x="162212" y="1297701"/>
                    <a:pt x="169963" y="1295117"/>
                  </a:cubicBezTo>
                  <a:lnTo>
                    <a:pt x="210754" y="1281520"/>
                  </a:lnTo>
                  <a:lnTo>
                    <a:pt x="241348" y="1271322"/>
                  </a:lnTo>
                  <a:lnTo>
                    <a:pt x="251545" y="1267923"/>
                  </a:lnTo>
                  <a:cubicBezTo>
                    <a:pt x="254944" y="1265657"/>
                    <a:pt x="259053" y="1264199"/>
                    <a:pt x="261743" y="1261124"/>
                  </a:cubicBezTo>
                  <a:cubicBezTo>
                    <a:pt x="267123" y="1254975"/>
                    <a:pt x="268542" y="1245261"/>
                    <a:pt x="275340" y="1240729"/>
                  </a:cubicBezTo>
                  <a:cubicBezTo>
                    <a:pt x="278739" y="1238463"/>
                    <a:pt x="282399" y="1236545"/>
                    <a:pt x="285538" y="1233930"/>
                  </a:cubicBezTo>
                  <a:cubicBezTo>
                    <a:pt x="289231" y="1230853"/>
                    <a:pt x="291736" y="1226400"/>
                    <a:pt x="295736" y="1223733"/>
                  </a:cubicBezTo>
                  <a:cubicBezTo>
                    <a:pt x="298717" y="1221745"/>
                    <a:pt x="302728" y="1221935"/>
                    <a:pt x="305933" y="1220333"/>
                  </a:cubicBezTo>
                  <a:cubicBezTo>
                    <a:pt x="309587" y="1218506"/>
                    <a:pt x="312398" y="1215194"/>
                    <a:pt x="316131" y="1213535"/>
                  </a:cubicBezTo>
                  <a:cubicBezTo>
                    <a:pt x="352539" y="1197354"/>
                    <a:pt x="323646" y="1215323"/>
                    <a:pt x="346725" y="1199938"/>
                  </a:cubicBezTo>
                  <a:cubicBezTo>
                    <a:pt x="347858" y="1196539"/>
                    <a:pt x="347590" y="1192274"/>
                    <a:pt x="350124" y="1189740"/>
                  </a:cubicBezTo>
                  <a:cubicBezTo>
                    <a:pt x="355901" y="1183962"/>
                    <a:pt x="370519" y="1176143"/>
                    <a:pt x="370519" y="1176143"/>
                  </a:cubicBezTo>
                  <a:cubicBezTo>
                    <a:pt x="372785" y="1172744"/>
                    <a:pt x="374702" y="1169084"/>
                    <a:pt x="377318" y="1165945"/>
                  </a:cubicBezTo>
                  <a:cubicBezTo>
                    <a:pt x="399127" y="1139774"/>
                    <a:pt x="377437" y="1170865"/>
                    <a:pt x="394314" y="1145550"/>
                  </a:cubicBezTo>
                  <a:lnTo>
                    <a:pt x="401113" y="1125154"/>
                  </a:lnTo>
                  <a:cubicBezTo>
                    <a:pt x="402246" y="1121755"/>
                    <a:pt x="401531" y="1116943"/>
                    <a:pt x="404512" y="1114956"/>
                  </a:cubicBezTo>
                  <a:lnTo>
                    <a:pt x="414710" y="1108158"/>
                  </a:lnTo>
                  <a:lnTo>
                    <a:pt x="428307" y="1087762"/>
                  </a:lnTo>
                  <a:lnTo>
                    <a:pt x="435105" y="1077565"/>
                  </a:lnTo>
                  <a:cubicBezTo>
                    <a:pt x="437371" y="1070766"/>
                    <a:pt x="437929" y="1063132"/>
                    <a:pt x="441904" y="1057169"/>
                  </a:cubicBezTo>
                  <a:cubicBezTo>
                    <a:pt x="448588" y="1047141"/>
                    <a:pt x="449085" y="1044952"/>
                    <a:pt x="458900" y="1036773"/>
                  </a:cubicBezTo>
                  <a:cubicBezTo>
                    <a:pt x="462039" y="1034158"/>
                    <a:pt x="465959" y="1032590"/>
                    <a:pt x="469098" y="1029975"/>
                  </a:cubicBezTo>
                  <a:cubicBezTo>
                    <a:pt x="495276" y="1008161"/>
                    <a:pt x="464171" y="1029860"/>
                    <a:pt x="489493" y="1012979"/>
                  </a:cubicBezTo>
                  <a:lnTo>
                    <a:pt x="503090" y="992583"/>
                  </a:lnTo>
                  <a:cubicBezTo>
                    <a:pt x="505356" y="989184"/>
                    <a:pt x="506490" y="984651"/>
                    <a:pt x="509889" y="982385"/>
                  </a:cubicBezTo>
                  <a:lnTo>
                    <a:pt x="520087" y="975587"/>
                  </a:lnTo>
                  <a:cubicBezTo>
                    <a:pt x="522353" y="972188"/>
                    <a:pt x="523996" y="968278"/>
                    <a:pt x="526885" y="965389"/>
                  </a:cubicBezTo>
                  <a:cubicBezTo>
                    <a:pt x="546528" y="945746"/>
                    <a:pt x="527786" y="973458"/>
                    <a:pt x="547281" y="948393"/>
                  </a:cubicBezTo>
                  <a:cubicBezTo>
                    <a:pt x="552297" y="941943"/>
                    <a:pt x="560878" y="927997"/>
                    <a:pt x="560878" y="927997"/>
                  </a:cubicBezTo>
                  <a:cubicBezTo>
                    <a:pt x="568968" y="903726"/>
                    <a:pt x="563701" y="913564"/>
                    <a:pt x="574475" y="897404"/>
                  </a:cubicBezTo>
                  <a:cubicBezTo>
                    <a:pt x="581092" y="877550"/>
                    <a:pt x="572696" y="895784"/>
                    <a:pt x="588072" y="880408"/>
                  </a:cubicBezTo>
                  <a:cubicBezTo>
                    <a:pt x="590961" y="877519"/>
                    <a:pt x="592255" y="873349"/>
                    <a:pt x="594870" y="870210"/>
                  </a:cubicBezTo>
                  <a:cubicBezTo>
                    <a:pt x="597948" y="866517"/>
                    <a:pt x="601939" y="863662"/>
                    <a:pt x="605068" y="860012"/>
                  </a:cubicBezTo>
                  <a:cubicBezTo>
                    <a:pt x="608755" y="855710"/>
                    <a:pt x="611579" y="850717"/>
                    <a:pt x="615266" y="846415"/>
                  </a:cubicBezTo>
                  <a:cubicBezTo>
                    <a:pt x="630164" y="829034"/>
                    <a:pt x="619925" y="842533"/>
                    <a:pt x="635661" y="829419"/>
                  </a:cubicBezTo>
                  <a:cubicBezTo>
                    <a:pt x="667616" y="802789"/>
                    <a:pt x="614699" y="839996"/>
                    <a:pt x="666255" y="805624"/>
                  </a:cubicBezTo>
                  <a:cubicBezTo>
                    <a:pt x="669654" y="803358"/>
                    <a:pt x="672576" y="800117"/>
                    <a:pt x="676452" y="798825"/>
                  </a:cubicBezTo>
                  <a:cubicBezTo>
                    <a:pt x="679851" y="797692"/>
                    <a:pt x="683518" y="797166"/>
                    <a:pt x="686650" y="795426"/>
                  </a:cubicBezTo>
                  <a:cubicBezTo>
                    <a:pt x="693793" y="791458"/>
                    <a:pt x="699294" y="784413"/>
                    <a:pt x="707046" y="781829"/>
                  </a:cubicBezTo>
                  <a:lnTo>
                    <a:pt x="727441" y="775031"/>
                  </a:lnTo>
                  <a:cubicBezTo>
                    <a:pt x="737468" y="768346"/>
                    <a:pt x="739658" y="767849"/>
                    <a:pt x="747837" y="758034"/>
                  </a:cubicBezTo>
                  <a:cubicBezTo>
                    <a:pt x="750452" y="754896"/>
                    <a:pt x="751921" y="750890"/>
                    <a:pt x="754635" y="747837"/>
                  </a:cubicBezTo>
                  <a:cubicBezTo>
                    <a:pt x="761023" y="740651"/>
                    <a:pt x="775031" y="727441"/>
                    <a:pt x="775031" y="727441"/>
                  </a:cubicBezTo>
                  <a:cubicBezTo>
                    <a:pt x="776164" y="724042"/>
                    <a:pt x="776827" y="720448"/>
                    <a:pt x="778430" y="717243"/>
                  </a:cubicBezTo>
                  <a:cubicBezTo>
                    <a:pt x="780257" y="713589"/>
                    <a:pt x="784557" y="711076"/>
                    <a:pt x="785229" y="707046"/>
                  </a:cubicBezTo>
                  <a:cubicBezTo>
                    <a:pt x="785818" y="703511"/>
                    <a:pt x="782962" y="700247"/>
                    <a:pt x="781829" y="696848"/>
                  </a:cubicBezTo>
                  <a:cubicBezTo>
                    <a:pt x="785228" y="695715"/>
                    <a:pt x="789493" y="695983"/>
                    <a:pt x="792027" y="693449"/>
                  </a:cubicBezTo>
                  <a:cubicBezTo>
                    <a:pt x="794561" y="690915"/>
                    <a:pt x="793824" y="686456"/>
                    <a:pt x="795426" y="683251"/>
                  </a:cubicBezTo>
                  <a:cubicBezTo>
                    <a:pt x="797253" y="679597"/>
                    <a:pt x="799959" y="676452"/>
                    <a:pt x="802225" y="673053"/>
                  </a:cubicBezTo>
                  <a:lnTo>
                    <a:pt x="812423" y="642460"/>
                  </a:lnTo>
                  <a:cubicBezTo>
                    <a:pt x="815573" y="633010"/>
                    <a:pt x="815591" y="629972"/>
                    <a:pt x="822620" y="622064"/>
                  </a:cubicBezTo>
                  <a:cubicBezTo>
                    <a:pt x="829008" y="614878"/>
                    <a:pt x="836217" y="608467"/>
                    <a:pt x="843016" y="601669"/>
                  </a:cubicBezTo>
                  <a:lnTo>
                    <a:pt x="853214" y="591471"/>
                  </a:lnTo>
                  <a:cubicBezTo>
                    <a:pt x="856613" y="588072"/>
                    <a:pt x="859412" y="583940"/>
                    <a:pt x="863412" y="581273"/>
                  </a:cubicBezTo>
                  <a:lnTo>
                    <a:pt x="883807" y="567676"/>
                  </a:lnTo>
                  <a:cubicBezTo>
                    <a:pt x="903293" y="538448"/>
                    <a:pt x="877347" y="572844"/>
                    <a:pt x="900803" y="554079"/>
                  </a:cubicBezTo>
                  <a:cubicBezTo>
                    <a:pt x="903993" y="551527"/>
                    <a:pt x="904713" y="546770"/>
                    <a:pt x="907602" y="543881"/>
                  </a:cubicBezTo>
                  <a:cubicBezTo>
                    <a:pt x="910491" y="540992"/>
                    <a:pt x="914401" y="539349"/>
                    <a:pt x="917800" y="537083"/>
                  </a:cubicBezTo>
                  <a:lnTo>
                    <a:pt x="931397" y="516687"/>
                  </a:lnTo>
                  <a:cubicBezTo>
                    <a:pt x="933663" y="513288"/>
                    <a:pt x="934796" y="508755"/>
                    <a:pt x="938195" y="506489"/>
                  </a:cubicBezTo>
                  <a:lnTo>
                    <a:pt x="948393" y="499691"/>
                  </a:lnTo>
                  <a:cubicBezTo>
                    <a:pt x="949526" y="496292"/>
                    <a:pt x="950052" y="492625"/>
                    <a:pt x="951792" y="489493"/>
                  </a:cubicBezTo>
                  <a:cubicBezTo>
                    <a:pt x="955760" y="482351"/>
                    <a:pt x="965389" y="469098"/>
                    <a:pt x="965389" y="469098"/>
                  </a:cubicBezTo>
                  <a:cubicBezTo>
                    <a:pt x="973932" y="443465"/>
                    <a:pt x="962408" y="475061"/>
                    <a:pt x="975587" y="448702"/>
                  </a:cubicBezTo>
                  <a:cubicBezTo>
                    <a:pt x="989658" y="420560"/>
                    <a:pt x="966304" y="457525"/>
                    <a:pt x="985785" y="428307"/>
                  </a:cubicBezTo>
                  <a:cubicBezTo>
                    <a:pt x="998181" y="391116"/>
                    <a:pt x="978411" y="447449"/>
                    <a:pt x="995983" y="407911"/>
                  </a:cubicBezTo>
                  <a:cubicBezTo>
                    <a:pt x="998893" y="401362"/>
                    <a:pt x="1000515" y="394314"/>
                    <a:pt x="1002781" y="387515"/>
                  </a:cubicBezTo>
                  <a:lnTo>
                    <a:pt x="1009580" y="367120"/>
                  </a:lnTo>
                  <a:lnTo>
                    <a:pt x="1012979" y="356922"/>
                  </a:lnTo>
                  <a:cubicBezTo>
                    <a:pt x="1014112" y="353523"/>
                    <a:pt x="1015789" y="350258"/>
                    <a:pt x="1016378" y="346724"/>
                  </a:cubicBezTo>
                  <a:cubicBezTo>
                    <a:pt x="1023766" y="302399"/>
                    <a:pt x="1018818" y="319010"/>
                    <a:pt x="1026576" y="295736"/>
                  </a:cubicBezTo>
                  <a:cubicBezTo>
                    <a:pt x="1028710" y="242371"/>
                    <a:pt x="1023339" y="232278"/>
                    <a:pt x="1033374" y="197157"/>
                  </a:cubicBezTo>
                  <a:cubicBezTo>
                    <a:pt x="1034358" y="193712"/>
                    <a:pt x="1035171" y="190164"/>
                    <a:pt x="1036774" y="186959"/>
                  </a:cubicBezTo>
                  <a:cubicBezTo>
                    <a:pt x="1038601" y="183305"/>
                    <a:pt x="1041306" y="180161"/>
                    <a:pt x="1043572" y="176762"/>
                  </a:cubicBezTo>
                  <a:cubicBezTo>
                    <a:pt x="1045838" y="169963"/>
                    <a:pt x="1048633" y="163319"/>
                    <a:pt x="1050371" y="156366"/>
                  </a:cubicBezTo>
                  <a:cubicBezTo>
                    <a:pt x="1052637" y="147301"/>
                    <a:pt x="1054214" y="138036"/>
                    <a:pt x="1057169" y="129172"/>
                  </a:cubicBezTo>
                  <a:cubicBezTo>
                    <a:pt x="1059435" y="122373"/>
                    <a:pt x="1059993" y="114739"/>
                    <a:pt x="1063968" y="108776"/>
                  </a:cubicBezTo>
                  <a:lnTo>
                    <a:pt x="1077565" y="88381"/>
                  </a:lnTo>
                  <a:lnTo>
                    <a:pt x="1091162" y="67985"/>
                  </a:lnTo>
                  <a:lnTo>
                    <a:pt x="1101359" y="61187"/>
                  </a:lnTo>
                  <a:cubicBezTo>
                    <a:pt x="1115371" y="40170"/>
                    <a:pt x="1099812" y="60675"/>
                    <a:pt x="1118356" y="44191"/>
                  </a:cubicBezTo>
                  <a:cubicBezTo>
                    <a:pt x="1125542" y="37803"/>
                    <a:pt x="1130751" y="29128"/>
                    <a:pt x="1138751" y="23795"/>
                  </a:cubicBezTo>
                  <a:cubicBezTo>
                    <a:pt x="1145550" y="19263"/>
                    <a:pt x="1151395" y="12782"/>
                    <a:pt x="1159147" y="10198"/>
                  </a:cubicBezTo>
                  <a:cubicBezTo>
                    <a:pt x="1183974" y="1922"/>
                    <a:pt x="1172590" y="5137"/>
                    <a:pt x="1193139" y="0"/>
                  </a:cubicBezTo>
                  <a:cubicBezTo>
                    <a:pt x="1202204" y="1133"/>
                    <a:pt x="1211304" y="2010"/>
                    <a:pt x="1220333" y="3399"/>
                  </a:cubicBezTo>
                  <a:cubicBezTo>
                    <a:pt x="1268092" y="10747"/>
                    <a:pt x="1214952" y="2960"/>
                    <a:pt x="1247527" y="10198"/>
                  </a:cubicBezTo>
                  <a:cubicBezTo>
                    <a:pt x="1254255" y="11693"/>
                    <a:pt x="1261124" y="12464"/>
                    <a:pt x="1267923" y="13597"/>
                  </a:cubicBezTo>
                  <a:cubicBezTo>
                    <a:pt x="1282321" y="11540"/>
                    <a:pt x="1313121" y="6799"/>
                    <a:pt x="1325710" y="6799"/>
                  </a:cubicBezTo>
                  <a:cubicBezTo>
                    <a:pt x="1337098" y="6799"/>
                    <a:pt x="1348372" y="9065"/>
                    <a:pt x="1359703" y="10198"/>
                  </a:cubicBezTo>
                  <a:cubicBezTo>
                    <a:pt x="1377652" y="16180"/>
                    <a:pt x="1366920" y="11610"/>
                    <a:pt x="1390296" y="27194"/>
                  </a:cubicBezTo>
                  <a:lnTo>
                    <a:pt x="1400494" y="33993"/>
                  </a:lnTo>
                  <a:cubicBezTo>
                    <a:pt x="1402760" y="37392"/>
                    <a:pt x="1404404" y="41302"/>
                    <a:pt x="1407293" y="44191"/>
                  </a:cubicBezTo>
                  <a:cubicBezTo>
                    <a:pt x="1429955" y="66853"/>
                    <a:pt x="1406157" y="33991"/>
                    <a:pt x="1424289" y="61187"/>
                  </a:cubicBezTo>
                  <a:cubicBezTo>
                    <a:pt x="1432833" y="86820"/>
                    <a:pt x="1421307" y="55224"/>
                    <a:pt x="1434487" y="81582"/>
                  </a:cubicBezTo>
                  <a:cubicBezTo>
                    <a:pt x="1436090" y="84787"/>
                    <a:pt x="1436284" y="88575"/>
                    <a:pt x="1437886" y="91780"/>
                  </a:cubicBezTo>
                  <a:cubicBezTo>
                    <a:pt x="1439713" y="95434"/>
                    <a:pt x="1443025" y="98245"/>
                    <a:pt x="1444684" y="101978"/>
                  </a:cubicBezTo>
                  <a:cubicBezTo>
                    <a:pt x="1447594" y="108526"/>
                    <a:pt x="1449217" y="115575"/>
                    <a:pt x="1451483" y="122373"/>
                  </a:cubicBezTo>
                  <a:lnTo>
                    <a:pt x="1454882" y="132571"/>
                  </a:lnTo>
                  <a:cubicBezTo>
                    <a:pt x="1453749" y="137103"/>
                    <a:pt x="1451483" y="141496"/>
                    <a:pt x="1451483" y="146168"/>
                  </a:cubicBezTo>
                  <a:cubicBezTo>
                    <a:pt x="1451483" y="154885"/>
                    <a:pt x="1455143" y="182252"/>
                    <a:pt x="1458281" y="193758"/>
                  </a:cubicBezTo>
                  <a:cubicBezTo>
                    <a:pt x="1460167" y="200672"/>
                    <a:pt x="1463342" y="207201"/>
                    <a:pt x="1465080" y="214153"/>
                  </a:cubicBezTo>
                  <a:cubicBezTo>
                    <a:pt x="1466213" y="218685"/>
                    <a:pt x="1467196" y="223258"/>
                    <a:pt x="1468479" y="227750"/>
                  </a:cubicBezTo>
                  <a:cubicBezTo>
                    <a:pt x="1469463" y="231195"/>
                    <a:pt x="1471101" y="234450"/>
                    <a:pt x="1471878" y="237948"/>
                  </a:cubicBezTo>
                  <a:cubicBezTo>
                    <a:pt x="1473373" y="244676"/>
                    <a:pt x="1473926" y="251585"/>
                    <a:pt x="1475278" y="258344"/>
                  </a:cubicBezTo>
                  <a:cubicBezTo>
                    <a:pt x="1483288" y="298394"/>
                    <a:pt x="1473440" y="235280"/>
                    <a:pt x="1482076" y="295736"/>
                  </a:cubicBezTo>
                  <a:cubicBezTo>
                    <a:pt x="1480943" y="330861"/>
                    <a:pt x="1480477" y="366015"/>
                    <a:pt x="1478677" y="401112"/>
                  </a:cubicBezTo>
                  <a:cubicBezTo>
                    <a:pt x="1478209" y="410236"/>
                    <a:pt x="1475278" y="419171"/>
                    <a:pt x="1475278" y="428307"/>
                  </a:cubicBezTo>
                  <a:cubicBezTo>
                    <a:pt x="1475278" y="448734"/>
                    <a:pt x="1477544" y="469098"/>
                    <a:pt x="1478677" y="489493"/>
                  </a:cubicBezTo>
                  <a:cubicBezTo>
                    <a:pt x="1473374" y="547835"/>
                    <a:pt x="1473278" y="530877"/>
                    <a:pt x="1478677" y="611866"/>
                  </a:cubicBezTo>
                  <a:cubicBezTo>
                    <a:pt x="1479199" y="619699"/>
                    <a:pt x="1483742" y="634371"/>
                    <a:pt x="1485475" y="642460"/>
                  </a:cubicBezTo>
                  <a:cubicBezTo>
                    <a:pt x="1487896" y="653759"/>
                    <a:pt x="1490375" y="665054"/>
                    <a:pt x="1492274" y="676452"/>
                  </a:cubicBezTo>
                  <a:cubicBezTo>
                    <a:pt x="1493407" y="683251"/>
                    <a:pt x="1494625" y="690036"/>
                    <a:pt x="1495673" y="696848"/>
                  </a:cubicBezTo>
                  <a:cubicBezTo>
                    <a:pt x="1498927" y="717998"/>
                    <a:pt x="1498839" y="726741"/>
                    <a:pt x="1505871" y="747837"/>
                  </a:cubicBezTo>
                  <a:cubicBezTo>
                    <a:pt x="1509112" y="757559"/>
                    <a:pt x="1510534" y="760957"/>
                    <a:pt x="1512669" y="771631"/>
                  </a:cubicBezTo>
                  <a:cubicBezTo>
                    <a:pt x="1514021" y="778390"/>
                    <a:pt x="1514397" y="785340"/>
                    <a:pt x="1516069" y="792027"/>
                  </a:cubicBezTo>
                  <a:cubicBezTo>
                    <a:pt x="1517807" y="798979"/>
                    <a:pt x="1520601" y="805624"/>
                    <a:pt x="1522867" y="812423"/>
                  </a:cubicBezTo>
                  <a:lnTo>
                    <a:pt x="1529666" y="832818"/>
                  </a:lnTo>
                  <a:lnTo>
                    <a:pt x="1539864" y="863411"/>
                  </a:lnTo>
                  <a:lnTo>
                    <a:pt x="1543263" y="873609"/>
                  </a:lnTo>
                  <a:cubicBezTo>
                    <a:pt x="1543634" y="877695"/>
                    <a:pt x="1543664" y="909685"/>
                    <a:pt x="1550061" y="921199"/>
                  </a:cubicBezTo>
                  <a:cubicBezTo>
                    <a:pt x="1554029" y="928341"/>
                    <a:pt x="1559126" y="934796"/>
                    <a:pt x="1563658" y="941594"/>
                  </a:cubicBezTo>
                  <a:cubicBezTo>
                    <a:pt x="1572444" y="954773"/>
                    <a:pt x="1566581" y="950500"/>
                    <a:pt x="1580655" y="955191"/>
                  </a:cubicBezTo>
                  <a:cubicBezTo>
                    <a:pt x="1586638" y="973141"/>
                    <a:pt x="1582067" y="962408"/>
                    <a:pt x="1597651" y="985785"/>
                  </a:cubicBezTo>
                  <a:cubicBezTo>
                    <a:pt x="1599917" y="989184"/>
                    <a:pt x="1603157" y="992107"/>
                    <a:pt x="1604449" y="995982"/>
                  </a:cubicBezTo>
                  <a:cubicBezTo>
                    <a:pt x="1610433" y="1013931"/>
                    <a:pt x="1605862" y="1003199"/>
                    <a:pt x="1621446" y="1026576"/>
                  </a:cubicBezTo>
                  <a:cubicBezTo>
                    <a:pt x="1621447" y="1026578"/>
                    <a:pt x="1635042" y="1046970"/>
                    <a:pt x="1635043" y="1046971"/>
                  </a:cubicBezTo>
                  <a:lnTo>
                    <a:pt x="1645240" y="1053770"/>
                  </a:lnTo>
                  <a:cubicBezTo>
                    <a:pt x="1647506" y="1057169"/>
                    <a:pt x="1649150" y="1061078"/>
                    <a:pt x="1652039" y="1063967"/>
                  </a:cubicBezTo>
                  <a:cubicBezTo>
                    <a:pt x="1654928" y="1066856"/>
                    <a:pt x="1659098" y="1068150"/>
                    <a:pt x="1662237" y="1070766"/>
                  </a:cubicBezTo>
                  <a:cubicBezTo>
                    <a:pt x="1665930" y="1073844"/>
                    <a:pt x="1668742" y="1077886"/>
                    <a:pt x="1672435" y="1080964"/>
                  </a:cubicBezTo>
                  <a:cubicBezTo>
                    <a:pt x="1675573" y="1083579"/>
                    <a:pt x="1679494" y="1085147"/>
                    <a:pt x="1682632" y="1087762"/>
                  </a:cubicBezTo>
                  <a:cubicBezTo>
                    <a:pt x="1686325" y="1090840"/>
                    <a:pt x="1689035" y="1095009"/>
                    <a:pt x="1692830" y="1097960"/>
                  </a:cubicBezTo>
                  <a:cubicBezTo>
                    <a:pt x="1699280" y="1102976"/>
                    <a:pt x="1706427" y="1107024"/>
                    <a:pt x="1713226" y="1111557"/>
                  </a:cubicBezTo>
                  <a:lnTo>
                    <a:pt x="1723423" y="1118356"/>
                  </a:lnTo>
                  <a:lnTo>
                    <a:pt x="1733621" y="1125154"/>
                  </a:lnTo>
                  <a:cubicBezTo>
                    <a:pt x="1737020" y="1127420"/>
                    <a:pt x="1739943" y="1130661"/>
                    <a:pt x="1743819" y="1131953"/>
                  </a:cubicBezTo>
                  <a:lnTo>
                    <a:pt x="1754017" y="1135352"/>
                  </a:lnTo>
                  <a:cubicBezTo>
                    <a:pt x="1757416" y="1137618"/>
                    <a:pt x="1760481" y="1140491"/>
                    <a:pt x="1764214" y="1142150"/>
                  </a:cubicBezTo>
                  <a:cubicBezTo>
                    <a:pt x="1778758" y="1148614"/>
                    <a:pt x="1784362" y="1148393"/>
                    <a:pt x="1798207" y="1152348"/>
                  </a:cubicBezTo>
                  <a:cubicBezTo>
                    <a:pt x="1801652" y="1153332"/>
                    <a:pt x="1805006" y="1154614"/>
                    <a:pt x="1808405" y="1155747"/>
                  </a:cubicBezTo>
                  <a:cubicBezTo>
                    <a:pt x="1814607" y="1165050"/>
                    <a:pt x="1814667" y="1167973"/>
                    <a:pt x="1825401" y="1172744"/>
                  </a:cubicBezTo>
                  <a:cubicBezTo>
                    <a:pt x="1831950" y="1175654"/>
                    <a:pt x="1838998" y="1177276"/>
                    <a:pt x="1845797" y="1179542"/>
                  </a:cubicBezTo>
                  <a:lnTo>
                    <a:pt x="1855994" y="1182941"/>
                  </a:lnTo>
                  <a:cubicBezTo>
                    <a:pt x="1859393" y="1184074"/>
                    <a:pt x="1863210" y="1184353"/>
                    <a:pt x="1866192" y="1186341"/>
                  </a:cubicBezTo>
                  <a:cubicBezTo>
                    <a:pt x="1895422" y="1205826"/>
                    <a:pt x="1858437" y="1182463"/>
                    <a:pt x="1886588" y="1196539"/>
                  </a:cubicBezTo>
                  <a:cubicBezTo>
                    <a:pt x="1890242" y="1198366"/>
                    <a:pt x="1893386" y="1201071"/>
                    <a:pt x="1896785" y="1203337"/>
                  </a:cubicBezTo>
                  <a:cubicBezTo>
                    <a:pt x="1916272" y="1232566"/>
                    <a:pt x="1890323" y="1198167"/>
                    <a:pt x="1913782" y="1216934"/>
                  </a:cubicBezTo>
                  <a:cubicBezTo>
                    <a:pt x="1921897" y="1223426"/>
                    <a:pt x="1919876" y="1229122"/>
                    <a:pt x="1923980" y="1237330"/>
                  </a:cubicBezTo>
                  <a:cubicBezTo>
                    <a:pt x="1929645" y="1248660"/>
                    <a:pt x="1930778" y="1247527"/>
                    <a:pt x="1940976" y="1254326"/>
                  </a:cubicBezTo>
                  <a:cubicBezTo>
                    <a:pt x="1959101" y="1281517"/>
                    <a:pt x="1935313" y="1248665"/>
                    <a:pt x="1957972" y="1271322"/>
                  </a:cubicBezTo>
                  <a:cubicBezTo>
                    <a:pt x="1960861" y="1274211"/>
                    <a:pt x="1961306" y="1279355"/>
                    <a:pt x="1964771" y="1281520"/>
                  </a:cubicBezTo>
                  <a:cubicBezTo>
                    <a:pt x="1970848" y="1285318"/>
                    <a:pt x="1978368" y="1286052"/>
                    <a:pt x="1985166" y="1288318"/>
                  </a:cubicBezTo>
                  <a:cubicBezTo>
                    <a:pt x="1988565" y="1289451"/>
                    <a:pt x="1992383" y="1289730"/>
                    <a:pt x="1995364" y="1291718"/>
                  </a:cubicBezTo>
                  <a:lnTo>
                    <a:pt x="2025957" y="1312113"/>
                  </a:lnTo>
                  <a:lnTo>
                    <a:pt x="2036155" y="1318912"/>
                  </a:lnTo>
                  <a:cubicBezTo>
                    <a:pt x="2039554" y="1321178"/>
                    <a:pt x="2043464" y="1322821"/>
                    <a:pt x="2046353" y="1325710"/>
                  </a:cubicBezTo>
                  <a:cubicBezTo>
                    <a:pt x="2049752" y="1329109"/>
                    <a:pt x="2053473" y="1332215"/>
                    <a:pt x="2056551" y="1335908"/>
                  </a:cubicBezTo>
                  <a:cubicBezTo>
                    <a:pt x="2059166" y="1339047"/>
                    <a:pt x="2060460" y="1343217"/>
                    <a:pt x="2063349" y="1346106"/>
                  </a:cubicBezTo>
                  <a:cubicBezTo>
                    <a:pt x="2066238" y="1348995"/>
                    <a:pt x="2070148" y="1350638"/>
                    <a:pt x="2073547" y="1352904"/>
                  </a:cubicBezTo>
                  <a:cubicBezTo>
                    <a:pt x="2075813" y="1356303"/>
                    <a:pt x="2077270" y="1360412"/>
                    <a:pt x="2080345" y="1363102"/>
                  </a:cubicBezTo>
                  <a:cubicBezTo>
                    <a:pt x="2099104" y="1379517"/>
                    <a:pt x="2095972" y="1374588"/>
                    <a:pt x="2114338" y="1380098"/>
                  </a:cubicBezTo>
                  <a:cubicBezTo>
                    <a:pt x="2124634" y="1383187"/>
                    <a:pt x="2134733" y="1386897"/>
                    <a:pt x="2144931" y="1390296"/>
                  </a:cubicBezTo>
                  <a:cubicBezTo>
                    <a:pt x="2144936" y="1390298"/>
                    <a:pt x="2165323" y="1397092"/>
                    <a:pt x="2165327" y="1397095"/>
                  </a:cubicBezTo>
                  <a:cubicBezTo>
                    <a:pt x="2181487" y="1407867"/>
                    <a:pt x="2171651" y="1402602"/>
                    <a:pt x="2195920" y="1410692"/>
                  </a:cubicBezTo>
                  <a:cubicBezTo>
                    <a:pt x="2199319" y="1411825"/>
                    <a:pt x="2203137" y="1412104"/>
                    <a:pt x="2206118" y="1414091"/>
                  </a:cubicBezTo>
                  <a:cubicBezTo>
                    <a:pt x="2209517" y="1416357"/>
                    <a:pt x="2212583" y="1419230"/>
                    <a:pt x="2216316" y="1420889"/>
                  </a:cubicBezTo>
                  <a:cubicBezTo>
                    <a:pt x="2222864" y="1423799"/>
                    <a:pt x="2230748" y="1423713"/>
                    <a:pt x="2236711" y="1427688"/>
                  </a:cubicBezTo>
                  <a:cubicBezTo>
                    <a:pt x="2240110" y="1429954"/>
                    <a:pt x="2243176" y="1432827"/>
                    <a:pt x="2246909" y="1434486"/>
                  </a:cubicBezTo>
                  <a:cubicBezTo>
                    <a:pt x="2253457" y="1437396"/>
                    <a:pt x="2260506" y="1439019"/>
                    <a:pt x="2267304" y="1441285"/>
                  </a:cubicBezTo>
                  <a:lnTo>
                    <a:pt x="2287700" y="1448083"/>
                  </a:lnTo>
                  <a:cubicBezTo>
                    <a:pt x="2291099" y="1449216"/>
                    <a:pt x="2294916" y="1449495"/>
                    <a:pt x="2297898" y="1451483"/>
                  </a:cubicBezTo>
                  <a:cubicBezTo>
                    <a:pt x="2308360" y="1458457"/>
                    <a:pt x="2314217" y="1463653"/>
                    <a:pt x="2328491" y="1465080"/>
                  </a:cubicBezTo>
                  <a:lnTo>
                    <a:pt x="2362484" y="1468479"/>
                  </a:lnTo>
                  <a:cubicBezTo>
                    <a:pt x="2389678" y="1467346"/>
                    <a:pt x="2416918" y="1467019"/>
                    <a:pt x="2444066" y="1465080"/>
                  </a:cubicBezTo>
                  <a:cubicBezTo>
                    <a:pt x="2450608" y="1464613"/>
                    <a:pt x="2474717" y="1455996"/>
                    <a:pt x="2478058" y="1454882"/>
                  </a:cubicBezTo>
                  <a:cubicBezTo>
                    <a:pt x="2502487" y="1446739"/>
                    <a:pt x="2472004" y="1456612"/>
                    <a:pt x="2501853" y="1448083"/>
                  </a:cubicBezTo>
                  <a:cubicBezTo>
                    <a:pt x="2505298" y="1447099"/>
                    <a:pt x="2508575" y="1445553"/>
                    <a:pt x="2512051" y="1444684"/>
                  </a:cubicBezTo>
                  <a:cubicBezTo>
                    <a:pt x="2517656" y="1443283"/>
                    <a:pt x="2523407" y="1442538"/>
                    <a:pt x="2529047" y="1441285"/>
                  </a:cubicBezTo>
                  <a:cubicBezTo>
                    <a:pt x="2533608" y="1440272"/>
                    <a:pt x="2538063" y="1438802"/>
                    <a:pt x="2542644" y="1437886"/>
                  </a:cubicBezTo>
                  <a:cubicBezTo>
                    <a:pt x="2558993" y="1434616"/>
                    <a:pt x="2573507" y="1433178"/>
                    <a:pt x="2590234" y="1431087"/>
                  </a:cubicBezTo>
                  <a:lnTo>
                    <a:pt x="2610629" y="1417490"/>
                  </a:lnTo>
                  <a:lnTo>
                    <a:pt x="2620827" y="1410692"/>
                  </a:lnTo>
                  <a:cubicBezTo>
                    <a:pt x="2623093" y="1407293"/>
                    <a:pt x="2624162" y="1402659"/>
                    <a:pt x="2627626" y="1400494"/>
                  </a:cubicBezTo>
                  <a:cubicBezTo>
                    <a:pt x="2633703" y="1396696"/>
                    <a:pt x="2641223" y="1395961"/>
                    <a:pt x="2648021" y="1393695"/>
                  </a:cubicBezTo>
                  <a:cubicBezTo>
                    <a:pt x="2651420" y="1392562"/>
                    <a:pt x="2655238" y="1392284"/>
                    <a:pt x="2658219" y="1390296"/>
                  </a:cubicBezTo>
                  <a:cubicBezTo>
                    <a:pt x="2681595" y="1374711"/>
                    <a:pt x="2670863" y="1379283"/>
                    <a:pt x="2688812" y="1373300"/>
                  </a:cubicBezTo>
                  <a:cubicBezTo>
                    <a:pt x="2692211" y="1371034"/>
                    <a:pt x="2695356" y="1368328"/>
                    <a:pt x="2699010" y="1366501"/>
                  </a:cubicBezTo>
                  <a:cubicBezTo>
                    <a:pt x="2727166" y="1352423"/>
                    <a:pt x="2690171" y="1375792"/>
                    <a:pt x="2719406" y="1356304"/>
                  </a:cubicBezTo>
                  <a:cubicBezTo>
                    <a:pt x="2721672" y="1352905"/>
                    <a:pt x="2723315" y="1348995"/>
                    <a:pt x="2726204" y="1346106"/>
                  </a:cubicBezTo>
                  <a:cubicBezTo>
                    <a:pt x="2731443" y="1340866"/>
                    <a:pt x="2739490" y="1337488"/>
                    <a:pt x="2746600" y="1335908"/>
                  </a:cubicBezTo>
                  <a:cubicBezTo>
                    <a:pt x="2753328" y="1334413"/>
                    <a:pt x="2760267" y="1334004"/>
                    <a:pt x="2766995" y="1332509"/>
                  </a:cubicBezTo>
                  <a:cubicBezTo>
                    <a:pt x="2770493" y="1331732"/>
                    <a:pt x="2773794" y="1330243"/>
                    <a:pt x="2777193" y="1329110"/>
                  </a:cubicBezTo>
                  <a:cubicBezTo>
                    <a:pt x="2806421" y="1309624"/>
                    <a:pt x="2769441" y="1332986"/>
                    <a:pt x="2797588" y="1318912"/>
                  </a:cubicBezTo>
                  <a:cubicBezTo>
                    <a:pt x="2801242" y="1317085"/>
                    <a:pt x="2804387" y="1314379"/>
                    <a:pt x="2807786" y="1312113"/>
                  </a:cubicBezTo>
                  <a:cubicBezTo>
                    <a:pt x="2827049" y="1313246"/>
                    <a:pt x="2846357" y="1313765"/>
                    <a:pt x="2865574" y="1315512"/>
                  </a:cubicBezTo>
                  <a:cubicBezTo>
                    <a:pt x="2871328" y="1316035"/>
                    <a:pt x="2876940" y="1317613"/>
                    <a:pt x="2882570" y="1318912"/>
                  </a:cubicBezTo>
                  <a:cubicBezTo>
                    <a:pt x="2882717" y="1318946"/>
                    <a:pt x="2916489" y="1327392"/>
                    <a:pt x="2923361" y="1329110"/>
                  </a:cubicBezTo>
                  <a:cubicBezTo>
                    <a:pt x="2927893" y="1330243"/>
                    <a:pt x="2932350" y="1331741"/>
                    <a:pt x="2936958" y="1332509"/>
                  </a:cubicBezTo>
                  <a:cubicBezTo>
                    <a:pt x="2965257" y="1337225"/>
                    <a:pt x="2950531" y="1334933"/>
                    <a:pt x="2981148" y="1339307"/>
                  </a:cubicBezTo>
                  <a:cubicBezTo>
                    <a:pt x="2984547" y="1340440"/>
                    <a:pt x="2987870" y="1341838"/>
                    <a:pt x="2991346" y="1342707"/>
                  </a:cubicBezTo>
                  <a:lnTo>
                    <a:pt x="3018540" y="1349505"/>
                  </a:lnTo>
                  <a:cubicBezTo>
                    <a:pt x="3021939" y="1352904"/>
                    <a:pt x="3024536" y="1357368"/>
                    <a:pt x="3028738" y="1359703"/>
                  </a:cubicBezTo>
                  <a:cubicBezTo>
                    <a:pt x="3035002" y="1363183"/>
                    <a:pt x="3042335" y="1364235"/>
                    <a:pt x="3049133" y="1366501"/>
                  </a:cubicBezTo>
                  <a:lnTo>
                    <a:pt x="3059331" y="1369901"/>
                  </a:lnTo>
                  <a:lnTo>
                    <a:pt x="3069529" y="1373300"/>
                  </a:lnTo>
                  <a:lnTo>
                    <a:pt x="3079727" y="1376699"/>
                  </a:lnTo>
                  <a:cubicBezTo>
                    <a:pt x="3080860" y="1380098"/>
                    <a:pt x="3080592" y="1384363"/>
                    <a:pt x="3083126" y="1386897"/>
                  </a:cubicBezTo>
                  <a:cubicBezTo>
                    <a:pt x="3096306" y="1400077"/>
                    <a:pt x="3107328" y="1401762"/>
                    <a:pt x="3123917" y="1407292"/>
                  </a:cubicBezTo>
                  <a:lnTo>
                    <a:pt x="3144313" y="1414091"/>
                  </a:lnTo>
                  <a:cubicBezTo>
                    <a:pt x="3147712" y="1415224"/>
                    <a:pt x="3151034" y="1416621"/>
                    <a:pt x="3154510" y="1417490"/>
                  </a:cubicBezTo>
                  <a:lnTo>
                    <a:pt x="3181704" y="1424289"/>
                  </a:lnTo>
                  <a:cubicBezTo>
                    <a:pt x="3186236" y="1425422"/>
                    <a:pt x="3190693" y="1426920"/>
                    <a:pt x="3195301" y="1427688"/>
                  </a:cubicBezTo>
                  <a:cubicBezTo>
                    <a:pt x="3255294" y="1437686"/>
                    <a:pt x="3180524" y="1425000"/>
                    <a:pt x="3232693" y="1434486"/>
                  </a:cubicBezTo>
                  <a:cubicBezTo>
                    <a:pt x="3239474" y="1435719"/>
                    <a:pt x="3246308" y="1436653"/>
                    <a:pt x="3253089" y="1437886"/>
                  </a:cubicBezTo>
                  <a:cubicBezTo>
                    <a:pt x="3302417" y="1446855"/>
                    <a:pt x="3230423" y="1434922"/>
                    <a:pt x="3293880" y="1444684"/>
                  </a:cubicBezTo>
                  <a:cubicBezTo>
                    <a:pt x="3300692" y="1445732"/>
                    <a:pt x="3307414" y="1447430"/>
                    <a:pt x="3314275" y="1448083"/>
                  </a:cubicBezTo>
                  <a:cubicBezTo>
                    <a:pt x="3331232" y="1449698"/>
                    <a:pt x="3348294" y="1450007"/>
                    <a:pt x="3365264" y="1451483"/>
                  </a:cubicBezTo>
                  <a:lnTo>
                    <a:pt x="3803357" y="1441313"/>
                  </a:lnTo>
                  <a:cubicBezTo>
                    <a:pt x="3809022" y="1845258"/>
                    <a:pt x="3806600" y="3221362"/>
                    <a:pt x="3810566" y="3677995"/>
                  </a:cubicBezTo>
                  <a:lnTo>
                    <a:pt x="1" y="3677996"/>
                  </a:lnTo>
                  <a:cubicBezTo>
                    <a:pt x="1" y="2926760"/>
                    <a:pt x="0" y="2175524"/>
                    <a:pt x="0" y="1424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alpha val="1200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lin ang="0" scaled="1"/>
              <a:tileRect/>
            </a:gradFill>
            <a:ln w="222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48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atin typeface="Arial" charset="0"/>
                <a:cs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16200000" flipV="1">
              <a:off x="9662390" y="4627411"/>
              <a:ext cx="2222127" cy="2098"/>
            </a:xfrm>
            <a:prstGeom prst="line">
              <a:avLst/>
            </a:prstGeom>
            <a:gradFill>
              <a:gsLst>
                <a:gs pos="0">
                  <a:schemeClr val="accent1">
                    <a:lumMod val="75000"/>
                    <a:alpha val="18000"/>
                  </a:schemeClr>
                </a:gs>
                <a:gs pos="100000">
                  <a:schemeClr val="accent1">
                    <a:lumMod val="75000"/>
                    <a:alpha val="56000"/>
                  </a:schemeClr>
                </a:gs>
              </a:gsLst>
              <a:lin ang="5400000" scaled="0"/>
            </a:gradFill>
            <a:ln w="222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49"/>
          <p:cNvGrpSpPr/>
          <p:nvPr/>
        </p:nvGrpSpPr>
        <p:grpSpPr>
          <a:xfrm>
            <a:off x="3136276" y="4043064"/>
            <a:ext cx="6516797" cy="433783"/>
            <a:chOff x="2097500" y="4226416"/>
            <a:chExt cx="8686800" cy="433782"/>
          </a:xfrm>
        </p:grpSpPr>
        <p:sp>
          <p:nvSpPr>
            <p:cNvPr id="21" name="Rectangle 20"/>
            <p:cNvSpPr/>
            <p:nvPr/>
          </p:nvSpPr>
          <p:spPr bwMode="auto">
            <a:xfrm rot="16200000">
              <a:off x="6430605" y="306503"/>
              <a:ext cx="20590" cy="86868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30000">
                  <a:schemeClr val="tx1">
                    <a:alpha val="50000"/>
                  </a:schemeClr>
                </a:gs>
                <a:gs pos="70000">
                  <a:schemeClr val="tx1">
                    <a:alpha val="5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748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+mj-lt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62558" y="4226416"/>
              <a:ext cx="310151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kern="0" dirty="0" smtClean="0">
                  <a:gradFill flip="none" rotWithShape="1">
                    <a:gsLst>
                      <a:gs pos="0">
                        <a:srgbClr val="FFFFFF">
                          <a:shade val="30000"/>
                          <a:satMod val="115000"/>
                        </a:srgbClr>
                      </a:gs>
                      <a:gs pos="50000">
                        <a:srgbClr val="FFFFFF">
                          <a:shade val="67500"/>
                          <a:satMod val="115000"/>
                        </a:srgbClr>
                      </a:gs>
                      <a:gs pos="100000">
                        <a:srgbClr val="FFFFFF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+mj-lt"/>
                  <a:cs typeface="Arial" pitchFamily="34" charset="0"/>
                </a:rPr>
                <a:t>Capacity Threshold</a:t>
              </a:r>
              <a:r>
                <a:rPr lang="en-US" dirty="0" smtClean="0">
                  <a:latin typeface="+mj-lt"/>
                </a:rPr>
                <a:t> </a:t>
              </a:r>
            </a:p>
          </p:txBody>
        </p:sp>
      </p:grpSp>
      <p:sp>
        <p:nvSpPr>
          <p:cNvPr id="23" name="Down Arrow 22"/>
          <p:cNvSpPr/>
          <p:nvPr/>
        </p:nvSpPr>
        <p:spPr bwMode="auto">
          <a:xfrm rot="3440090">
            <a:off x="6876297" y="2882010"/>
            <a:ext cx="485423" cy="57699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222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63500" dist="63500" dir="540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02860" y="2569855"/>
            <a:ext cx="1774767" cy="707884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r>
              <a:rPr lang="en-US" sz="4000" kern="0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Burst</a:t>
            </a:r>
          </a:p>
        </p:txBody>
      </p:sp>
      <p:sp>
        <p:nvSpPr>
          <p:cNvPr id="25" name="Down Arrow 24"/>
          <p:cNvSpPr/>
          <p:nvPr/>
        </p:nvSpPr>
        <p:spPr bwMode="auto">
          <a:xfrm rot="7986522">
            <a:off x="4755712" y="4614478"/>
            <a:ext cx="485423" cy="55181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222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63500" dist="63500" dir="540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795559" y="1992306"/>
            <a:ext cx="2855849" cy="1468479"/>
          </a:xfrm>
          <a:custGeom>
            <a:avLst/>
            <a:gdLst>
              <a:gd name="connsiteX0" fmla="*/ 0 w 3773175"/>
              <a:gd name="connsiteY0" fmla="*/ 1407292 h 1468479"/>
              <a:gd name="connsiteX1" fmla="*/ 27194 w 3773175"/>
              <a:gd name="connsiteY1" fmla="*/ 1400494 h 1468479"/>
              <a:gd name="connsiteX2" fmla="*/ 33993 w 3773175"/>
              <a:gd name="connsiteY2" fmla="*/ 1390296 h 1468479"/>
              <a:gd name="connsiteX3" fmla="*/ 50989 w 3773175"/>
              <a:gd name="connsiteY3" fmla="*/ 1359703 h 1468479"/>
              <a:gd name="connsiteX4" fmla="*/ 71385 w 3773175"/>
              <a:gd name="connsiteY4" fmla="*/ 1346106 h 1468479"/>
              <a:gd name="connsiteX5" fmla="*/ 101978 w 3773175"/>
              <a:gd name="connsiteY5" fmla="*/ 1335908 h 1468479"/>
              <a:gd name="connsiteX6" fmla="*/ 112176 w 3773175"/>
              <a:gd name="connsiteY6" fmla="*/ 1332509 h 1468479"/>
              <a:gd name="connsiteX7" fmla="*/ 125773 w 3773175"/>
              <a:gd name="connsiteY7" fmla="*/ 1329110 h 1468479"/>
              <a:gd name="connsiteX8" fmla="*/ 139370 w 3773175"/>
              <a:gd name="connsiteY8" fmla="*/ 1308714 h 1468479"/>
              <a:gd name="connsiteX9" fmla="*/ 159765 w 3773175"/>
              <a:gd name="connsiteY9" fmla="*/ 1295117 h 1468479"/>
              <a:gd name="connsiteX10" fmla="*/ 200556 w 3773175"/>
              <a:gd name="connsiteY10" fmla="*/ 1281520 h 1468479"/>
              <a:gd name="connsiteX11" fmla="*/ 231150 w 3773175"/>
              <a:gd name="connsiteY11" fmla="*/ 1271322 h 1468479"/>
              <a:gd name="connsiteX12" fmla="*/ 241347 w 3773175"/>
              <a:gd name="connsiteY12" fmla="*/ 1267923 h 1468479"/>
              <a:gd name="connsiteX13" fmla="*/ 251545 w 3773175"/>
              <a:gd name="connsiteY13" fmla="*/ 1261124 h 1468479"/>
              <a:gd name="connsiteX14" fmla="*/ 265142 w 3773175"/>
              <a:gd name="connsiteY14" fmla="*/ 1240729 h 1468479"/>
              <a:gd name="connsiteX15" fmla="*/ 275340 w 3773175"/>
              <a:gd name="connsiteY15" fmla="*/ 1233930 h 1468479"/>
              <a:gd name="connsiteX16" fmla="*/ 285538 w 3773175"/>
              <a:gd name="connsiteY16" fmla="*/ 1223733 h 1468479"/>
              <a:gd name="connsiteX17" fmla="*/ 295735 w 3773175"/>
              <a:gd name="connsiteY17" fmla="*/ 1220333 h 1468479"/>
              <a:gd name="connsiteX18" fmla="*/ 305933 w 3773175"/>
              <a:gd name="connsiteY18" fmla="*/ 1213535 h 1468479"/>
              <a:gd name="connsiteX19" fmla="*/ 336527 w 3773175"/>
              <a:gd name="connsiteY19" fmla="*/ 1199938 h 1468479"/>
              <a:gd name="connsiteX20" fmla="*/ 339926 w 3773175"/>
              <a:gd name="connsiteY20" fmla="*/ 1189740 h 1468479"/>
              <a:gd name="connsiteX21" fmla="*/ 360321 w 3773175"/>
              <a:gd name="connsiteY21" fmla="*/ 1176143 h 1468479"/>
              <a:gd name="connsiteX22" fmla="*/ 367120 w 3773175"/>
              <a:gd name="connsiteY22" fmla="*/ 1165945 h 1468479"/>
              <a:gd name="connsiteX23" fmla="*/ 384116 w 3773175"/>
              <a:gd name="connsiteY23" fmla="*/ 1145550 h 1468479"/>
              <a:gd name="connsiteX24" fmla="*/ 390915 w 3773175"/>
              <a:gd name="connsiteY24" fmla="*/ 1125154 h 1468479"/>
              <a:gd name="connsiteX25" fmla="*/ 394314 w 3773175"/>
              <a:gd name="connsiteY25" fmla="*/ 1114956 h 1468479"/>
              <a:gd name="connsiteX26" fmla="*/ 404512 w 3773175"/>
              <a:gd name="connsiteY26" fmla="*/ 1108158 h 1468479"/>
              <a:gd name="connsiteX27" fmla="*/ 418109 w 3773175"/>
              <a:gd name="connsiteY27" fmla="*/ 1087762 h 1468479"/>
              <a:gd name="connsiteX28" fmla="*/ 424907 w 3773175"/>
              <a:gd name="connsiteY28" fmla="*/ 1077565 h 1468479"/>
              <a:gd name="connsiteX29" fmla="*/ 431706 w 3773175"/>
              <a:gd name="connsiteY29" fmla="*/ 1057169 h 1468479"/>
              <a:gd name="connsiteX30" fmla="*/ 448702 w 3773175"/>
              <a:gd name="connsiteY30" fmla="*/ 1036773 h 1468479"/>
              <a:gd name="connsiteX31" fmla="*/ 458900 w 3773175"/>
              <a:gd name="connsiteY31" fmla="*/ 1029975 h 1468479"/>
              <a:gd name="connsiteX32" fmla="*/ 479295 w 3773175"/>
              <a:gd name="connsiteY32" fmla="*/ 1012979 h 1468479"/>
              <a:gd name="connsiteX33" fmla="*/ 492892 w 3773175"/>
              <a:gd name="connsiteY33" fmla="*/ 992583 h 1468479"/>
              <a:gd name="connsiteX34" fmla="*/ 499691 w 3773175"/>
              <a:gd name="connsiteY34" fmla="*/ 982385 h 1468479"/>
              <a:gd name="connsiteX35" fmla="*/ 509889 w 3773175"/>
              <a:gd name="connsiteY35" fmla="*/ 975587 h 1468479"/>
              <a:gd name="connsiteX36" fmla="*/ 516687 w 3773175"/>
              <a:gd name="connsiteY36" fmla="*/ 965389 h 1468479"/>
              <a:gd name="connsiteX37" fmla="*/ 537083 w 3773175"/>
              <a:gd name="connsiteY37" fmla="*/ 948393 h 1468479"/>
              <a:gd name="connsiteX38" fmla="*/ 550680 w 3773175"/>
              <a:gd name="connsiteY38" fmla="*/ 927997 h 1468479"/>
              <a:gd name="connsiteX39" fmla="*/ 564277 w 3773175"/>
              <a:gd name="connsiteY39" fmla="*/ 897404 h 1468479"/>
              <a:gd name="connsiteX40" fmla="*/ 577874 w 3773175"/>
              <a:gd name="connsiteY40" fmla="*/ 880408 h 1468479"/>
              <a:gd name="connsiteX41" fmla="*/ 584672 w 3773175"/>
              <a:gd name="connsiteY41" fmla="*/ 870210 h 1468479"/>
              <a:gd name="connsiteX42" fmla="*/ 594870 w 3773175"/>
              <a:gd name="connsiteY42" fmla="*/ 860012 h 1468479"/>
              <a:gd name="connsiteX43" fmla="*/ 605068 w 3773175"/>
              <a:gd name="connsiteY43" fmla="*/ 846415 h 1468479"/>
              <a:gd name="connsiteX44" fmla="*/ 625463 w 3773175"/>
              <a:gd name="connsiteY44" fmla="*/ 829419 h 1468479"/>
              <a:gd name="connsiteX45" fmla="*/ 656057 w 3773175"/>
              <a:gd name="connsiteY45" fmla="*/ 805624 h 1468479"/>
              <a:gd name="connsiteX46" fmla="*/ 666254 w 3773175"/>
              <a:gd name="connsiteY46" fmla="*/ 798825 h 1468479"/>
              <a:gd name="connsiteX47" fmla="*/ 676452 w 3773175"/>
              <a:gd name="connsiteY47" fmla="*/ 795426 h 1468479"/>
              <a:gd name="connsiteX48" fmla="*/ 696848 w 3773175"/>
              <a:gd name="connsiteY48" fmla="*/ 781829 h 1468479"/>
              <a:gd name="connsiteX49" fmla="*/ 717243 w 3773175"/>
              <a:gd name="connsiteY49" fmla="*/ 775031 h 1468479"/>
              <a:gd name="connsiteX50" fmla="*/ 737639 w 3773175"/>
              <a:gd name="connsiteY50" fmla="*/ 758034 h 1468479"/>
              <a:gd name="connsiteX51" fmla="*/ 744437 w 3773175"/>
              <a:gd name="connsiteY51" fmla="*/ 747837 h 1468479"/>
              <a:gd name="connsiteX52" fmla="*/ 764833 w 3773175"/>
              <a:gd name="connsiteY52" fmla="*/ 727441 h 1468479"/>
              <a:gd name="connsiteX53" fmla="*/ 768232 w 3773175"/>
              <a:gd name="connsiteY53" fmla="*/ 717243 h 1468479"/>
              <a:gd name="connsiteX54" fmla="*/ 775031 w 3773175"/>
              <a:gd name="connsiteY54" fmla="*/ 707046 h 1468479"/>
              <a:gd name="connsiteX55" fmla="*/ 771631 w 3773175"/>
              <a:gd name="connsiteY55" fmla="*/ 696848 h 1468479"/>
              <a:gd name="connsiteX56" fmla="*/ 781829 w 3773175"/>
              <a:gd name="connsiteY56" fmla="*/ 693449 h 1468479"/>
              <a:gd name="connsiteX57" fmla="*/ 785228 w 3773175"/>
              <a:gd name="connsiteY57" fmla="*/ 683251 h 1468479"/>
              <a:gd name="connsiteX58" fmla="*/ 792027 w 3773175"/>
              <a:gd name="connsiteY58" fmla="*/ 673053 h 1468479"/>
              <a:gd name="connsiteX59" fmla="*/ 802225 w 3773175"/>
              <a:gd name="connsiteY59" fmla="*/ 642460 h 1468479"/>
              <a:gd name="connsiteX60" fmla="*/ 812422 w 3773175"/>
              <a:gd name="connsiteY60" fmla="*/ 622064 h 1468479"/>
              <a:gd name="connsiteX61" fmla="*/ 832818 w 3773175"/>
              <a:gd name="connsiteY61" fmla="*/ 601669 h 1468479"/>
              <a:gd name="connsiteX62" fmla="*/ 843016 w 3773175"/>
              <a:gd name="connsiteY62" fmla="*/ 591471 h 1468479"/>
              <a:gd name="connsiteX63" fmla="*/ 853214 w 3773175"/>
              <a:gd name="connsiteY63" fmla="*/ 581273 h 1468479"/>
              <a:gd name="connsiteX64" fmla="*/ 873609 w 3773175"/>
              <a:gd name="connsiteY64" fmla="*/ 567676 h 1468479"/>
              <a:gd name="connsiteX65" fmla="*/ 890605 w 3773175"/>
              <a:gd name="connsiteY65" fmla="*/ 554079 h 1468479"/>
              <a:gd name="connsiteX66" fmla="*/ 897404 w 3773175"/>
              <a:gd name="connsiteY66" fmla="*/ 543881 h 1468479"/>
              <a:gd name="connsiteX67" fmla="*/ 907602 w 3773175"/>
              <a:gd name="connsiteY67" fmla="*/ 537083 h 1468479"/>
              <a:gd name="connsiteX68" fmla="*/ 921199 w 3773175"/>
              <a:gd name="connsiteY68" fmla="*/ 516687 h 1468479"/>
              <a:gd name="connsiteX69" fmla="*/ 927997 w 3773175"/>
              <a:gd name="connsiteY69" fmla="*/ 506489 h 1468479"/>
              <a:gd name="connsiteX70" fmla="*/ 938195 w 3773175"/>
              <a:gd name="connsiteY70" fmla="*/ 499691 h 1468479"/>
              <a:gd name="connsiteX71" fmla="*/ 941594 w 3773175"/>
              <a:gd name="connsiteY71" fmla="*/ 489493 h 1468479"/>
              <a:gd name="connsiteX72" fmla="*/ 955191 w 3773175"/>
              <a:gd name="connsiteY72" fmla="*/ 469098 h 1468479"/>
              <a:gd name="connsiteX73" fmla="*/ 965389 w 3773175"/>
              <a:gd name="connsiteY73" fmla="*/ 448702 h 1468479"/>
              <a:gd name="connsiteX74" fmla="*/ 975587 w 3773175"/>
              <a:gd name="connsiteY74" fmla="*/ 428307 h 1468479"/>
              <a:gd name="connsiteX75" fmla="*/ 985785 w 3773175"/>
              <a:gd name="connsiteY75" fmla="*/ 407911 h 1468479"/>
              <a:gd name="connsiteX76" fmla="*/ 992583 w 3773175"/>
              <a:gd name="connsiteY76" fmla="*/ 387515 h 1468479"/>
              <a:gd name="connsiteX77" fmla="*/ 999382 w 3773175"/>
              <a:gd name="connsiteY77" fmla="*/ 367120 h 1468479"/>
              <a:gd name="connsiteX78" fmla="*/ 1002781 w 3773175"/>
              <a:gd name="connsiteY78" fmla="*/ 356922 h 1468479"/>
              <a:gd name="connsiteX79" fmla="*/ 1006180 w 3773175"/>
              <a:gd name="connsiteY79" fmla="*/ 346724 h 1468479"/>
              <a:gd name="connsiteX80" fmla="*/ 1016378 w 3773175"/>
              <a:gd name="connsiteY80" fmla="*/ 295736 h 1468479"/>
              <a:gd name="connsiteX81" fmla="*/ 1023176 w 3773175"/>
              <a:gd name="connsiteY81" fmla="*/ 197157 h 1468479"/>
              <a:gd name="connsiteX82" fmla="*/ 1026576 w 3773175"/>
              <a:gd name="connsiteY82" fmla="*/ 186959 h 1468479"/>
              <a:gd name="connsiteX83" fmla="*/ 1033374 w 3773175"/>
              <a:gd name="connsiteY83" fmla="*/ 176762 h 1468479"/>
              <a:gd name="connsiteX84" fmla="*/ 1040173 w 3773175"/>
              <a:gd name="connsiteY84" fmla="*/ 156366 h 1468479"/>
              <a:gd name="connsiteX85" fmla="*/ 1046971 w 3773175"/>
              <a:gd name="connsiteY85" fmla="*/ 129172 h 1468479"/>
              <a:gd name="connsiteX86" fmla="*/ 1053770 w 3773175"/>
              <a:gd name="connsiteY86" fmla="*/ 108776 h 1468479"/>
              <a:gd name="connsiteX87" fmla="*/ 1067367 w 3773175"/>
              <a:gd name="connsiteY87" fmla="*/ 88381 h 1468479"/>
              <a:gd name="connsiteX88" fmla="*/ 1080964 w 3773175"/>
              <a:gd name="connsiteY88" fmla="*/ 67985 h 1468479"/>
              <a:gd name="connsiteX89" fmla="*/ 1091161 w 3773175"/>
              <a:gd name="connsiteY89" fmla="*/ 61187 h 1468479"/>
              <a:gd name="connsiteX90" fmla="*/ 1108158 w 3773175"/>
              <a:gd name="connsiteY90" fmla="*/ 44191 h 1468479"/>
              <a:gd name="connsiteX91" fmla="*/ 1128553 w 3773175"/>
              <a:gd name="connsiteY91" fmla="*/ 23795 h 1468479"/>
              <a:gd name="connsiteX92" fmla="*/ 1148949 w 3773175"/>
              <a:gd name="connsiteY92" fmla="*/ 10198 h 1468479"/>
              <a:gd name="connsiteX93" fmla="*/ 1182941 w 3773175"/>
              <a:gd name="connsiteY93" fmla="*/ 0 h 1468479"/>
              <a:gd name="connsiteX94" fmla="*/ 1210135 w 3773175"/>
              <a:gd name="connsiteY94" fmla="*/ 3399 h 1468479"/>
              <a:gd name="connsiteX95" fmla="*/ 1237329 w 3773175"/>
              <a:gd name="connsiteY95" fmla="*/ 10198 h 1468479"/>
              <a:gd name="connsiteX96" fmla="*/ 1257725 w 3773175"/>
              <a:gd name="connsiteY96" fmla="*/ 13597 h 1468479"/>
              <a:gd name="connsiteX97" fmla="*/ 1315512 w 3773175"/>
              <a:gd name="connsiteY97" fmla="*/ 6799 h 1468479"/>
              <a:gd name="connsiteX98" fmla="*/ 1349505 w 3773175"/>
              <a:gd name="connsiteY98" fmla="*/ 10198 h 1468479"/>
              <a:gd name="connsiteX99" fmla="*/ 1380098 w 3773175"/>
              <a:gd name="connsiteY99" fmla="*/ 27194 h 1468479"/>
              <a:gd name="connsiteX100" fmla="*/ 1390296 w 3773175"/>
              <a:gd name="connsiteY100" fmla="*/ 33993 h 1468479"/>
              <a:gd name="connsiteX101" fmla="*/ 1397095 w 3773175"/>
              <a:gd name="connsiteY101" fmla="*/ 44191 h 1468479"/>
              <a:gd name="connsiteX102" fmla="*/ 1414091 w 3773175"/>
              <a:gd name="connsiteY102" fmla="*/ 61187 h 1468479"/>
              <a:gd name="connsiteX103" fmla="*/ 1424289 w 3773175"/>
              <a:gd name="connsiteY103" fmla="*/ 81582 h 1468479"/>
              <a:gd name="connsiteX104" fmla="*/ 1427688 w 3773175"/>
              <a:gd name="connsiteY104" fmla="*/ 91780 h 1468479"/>
              <a:gd name="connsiteX105" fmla="*/ 1434486 w 3773175"/>
              <a:gd name="connsiteY105" fmla="*/ 101978 h 1468479"/>
              <a:gd name="connsiteX106" fmla="*/ 1441285 w 3773175"/>
              <a:gd name="connsiteY106" fmla="*/ 122373 h 1468479"/>
              <a:gd name="connsiteX107" fmla="*/ 1444684 w 3773175"/>
              <a:gd name="connsiteY107" fmla="*/ 132571 h 1468479"/>
              <a:gd name="connsiteX108" fmla="*/ 1441285 w 3773175"/>
              <a:gd name="connsiteY108" fmla="*/ 146168 h 1468479"/>
              <a:gd name="connsiteX109" fmla="*/ 1448083 w 3773175"/>
              <a:gd name="connsiteY109" fmla="*/ 193758 h 1468479"/>
              <a:gd name="connsiteX110" fmla="*/ 1454882 w 3773175"/>
              <a:gd name="connsiteY110" fmla="*/ 214153 h 1468479"/>
              <a:gd name="connsiteX111" fmla="*/ 1458281 w 3773175"/>
              <a:gd name="connsiteY111" fmla="*/ 227750 h 1468479"/>
              <a:gd name="connsiteX112" fmla="*/ 1461680 w 3773175"/>
              <a:gd name="connsiteY112" fmla="*/ 237948 h 1468479"/>
              <a:gd name="connsiteX113" fmla="*/ 1465080 w 3773175"/>
              <a:gd name="connsiteY113" fmla="*/ 258344 h 1468479"/>
              <a:gd name="connsiteX114" fmla="*/ 1471878 w 3773175"/>
              <a:gd name="connsiteY114" fmla="*/ 295736 h 1468479"/>
              <a:gd name="connsiteX115" fmla="*/ 1468479 w 3773175"/>
              <a:gd name="connsiteY115" fmla="*/ 401112 h 1468479"/>
              <a:gd name="connsiteX116" fmla="*/ 1465080 w 3773175"/>
              <a:gd name="connsiteY116" fmla="*/ 428307 h 1468479"/>
              <a:gd name="connsiteX117" fmla="*/ 1468479 w 3773175"/>
              <a:gd name="connsiteY117" fmla="*/ 489493 h 1468479"/>
              <a:gd name="connsiteX118" fmla="*/ 1468479 w 3773175"/>
              <a:gd name="connsiteY118" fmla="*/ 611866 h 1468479"/>
              <a:gd name="connsiteX119" fmla="*/ 1475277 w 3773175"/>
              <a:gd name="connsiteY119" fmla="*/ 642460 h 1468479"/>
              <a:gd name="connsiteX120" fmla="*/ 1482076 w 3773175"/>
              <a:gd name="connsiteY120" fmla="*/ 676452 h 1468479"/>
              <a:gd name="connsiteX121" fmla="*/ 1485475 w 3773175"/>
              <a:gd name="connsiteY121" fmla="*/ 696848 h 1468479"/>
              <a:gd name="connsiteX122" fmla="*/ 1495673 w 3773175"/>
              <a:gd name="connsiteY122" fmla="*/ 747837 h 1468479"/>
              <a:gd name="connsiteX123" fmla="*/ 1502471 w 3773175"/>
              <a:gd name="connsiteY123" fmla="*/ 771631 h 1468479"/>
              <a:gd name="connsiteX124" fmla="*/ 1505871 w 3773175"/>
              <a:gd name="connsiteY124" fmla="*/ 792027 h 1468479"/>
              <a:gd name="connsiteX125" fmla="*/ 1512669 w 3773175"/>
              <a:gd name="connsiteY125" fmla="*/ 812423 h 1468479"/>
              <a:gd name="connsiteX126" fmla="*/ 1519468 w 3773175"/>
              <a:gd name="connsiteY126" fmla="*/ 832818 h 1468479"/>
              <a:gd name="connsiteX127" fmla="*/ 1529666 w 3773175"/>
              <a:gd name="connsiteY127" fmla="*/ 863411 h 1468479"/>
              <a:gd name="connsiteX128" fmla="*/ 1533065 w 3773175"/>
              <a:gd name="connsiteY128" fmla="*/ 873609 h 1468479"/>
              <a:gd name="connsiteX129" fmla="*/ 1539863 w 3773175"/>
              <a:gd name="connsiteY129" fmla="*/ 921199 h 1468479"/>
              <a:gd name="connsiteX130" fmla="*/ 1553460 w 3773175"/>
              <a:gd name="connsiteY130" fmla="*/ 941594 h 1468479"/>
              <a:gd name="connsiteX131" fmla="*/ 1570457 w 3773175"/>
              <a:gd name="connsiteY131" fmla="*/ 955191 h 1468479"/>
              <a:gd name="connsiteX132" fmla="*/ 1587453 w 3773175"/>
              <a:gd name="connsiteY132" fmla="*/ 985785 h 1468479"/>
              <a:gd name="connsiteX133" fmla="*/ 1594251 w 3773175"/>
              <a:gd name="connsiteY133" fmla="*/ 995982 h 1468479"/>
              <a:gd name="connsiteX134" fmla="*/ 1611248 w 3773175"/>
              <a:gd name="connsiteY134" fmla="*/ 1026576 h 1468479"/>
              <a:gd name="connsiteX135" fmla="*/ 1624845 w 3773175"/>
              <a:gd name="connsiteY135" fmla="*/ 1046971 h 1468479"/>
              <a:gd name="connsiteX136" fmla="*/ 1635042 w 3773175"/>
              <a:gd name="connsiteY136" fmla="*/ 1053770 h 1468479"/>
              <a:gd name="connsiteX137" fmla="*/ 1641841 w 3773175"/>
              <a:gd name="connsiteY137" fmla="*/ 1063967 h 1468479"/>
              <a:gd name="connsiteX138" fmla="*/ 1652039 w 3773175"/>
              <a:gd name="connsiteY138" fmla="*/ 1070766 h 1468479"/>
              <a:gd name="connsiteX139" fmla="*/ 1662237 w 3773175"/>
              <a:gd name="connsiteY139" fmla="*/ 1080964 h 1468479"/>
              <a:gd name="connsiteX140" fmla="*/ 1672434 w 3773175"/>
              <a:gd name="connsiteY140" fmla="*/ 1087762 h 1468479"/>
              <a:gd name="connsiteX141" fmla="*/ 1682632 w 3773175"/>
              <a:gd name="connsiteY141" fmla="*/ 1097960 h 1468479"/>
              <a:gd name="connsiteX142" fmla="*/ 1703028 w 3773175"/>
              <a:gd name="connsiteY142" fmla="*/ 1111557 h 1468479"/>
              <a:gd name="connsiteX143" fmla="*/ 1713225 w 3773175"/>
              <a:gd name="connsiteY143" fmla="*/ 1118356 h 1468479"/>
              <a:gd name="connsiteX144" fmla="*/ 1723423 w 3773175"/>
              <a:gd name="connsiteY144" fmla="*/ 1125154 h 1468479"/>
              <a:gd name="connsiteX145" fmla="*/ 1733621 w 3773175"/>
              <a:gd name="connsiteY145" fmla="*/ 1131953 h 1468479"/>
              <a:gd name="connsiteX146" fmla="*/ 1743819 w 3773175"/>
              <a:gd name="connsiteY146" fmla="*/ 1135352 h 1468479"/>
              <a:gd name="connsiteX147" fmla="*/ 1754016 w 3773175"/>
              <a:gd name="connsiteY147" fmla="*/ 1142150 h 1468479"/>
              <a:gd name="connsiteX148" fmla="*/ 1788009 w 3773175"/>
              <a:gd name="connsiteY148" fmla="*/ 1152348 h 1468479"/>
              <a:gd name="connsiteX149" fmla="*/ 1798207 w 3773175"/>
              <a:gd name="connsiteY149" fmla="*/ 1155747 h 1468479"/>
              <a:gd name="connsiteX150" fmla="*/ 1815203 w 3773175"/>
              <a:gd name="connsiteY150" fmla="*/ 1172744 h 1468479"/>
              <a:gd name="connsiteX151" fmla="*/ 1835599 w 3773175"/>
              <a:gd name="connsiteY151" fmla="*/ 1179542 h 1468479"/>
              <a:gd name="connsiteX152" fmla="*/ 1845796 w 3773175"/>
              <a:gd name="connsiteY152" fmla="*/ 1182941 h 1468479"/>
              <a:gd name="connsiteX153" fmla="*/ 1855994 w 3773175"/>
              <a:gd name="connsiteY153" fmla="*/ 1186341 h 1468479"/>
              <a:gd name="connsiteX154" fmla="*/ 1876390 w 3773175"/>
              <a:gd name="connsiteY154" fmla="*/ 1196539 h 1468479"/>
              <a:gd name="connsiteX155" fmla="*/ 1886587 w 3773175"/>
              <a:gd name="connsiteY155" fmla="*/ 1203337 h 1468479"/>
              <a:gd name="connsiteX156" fmla="*/ 1903584 w 3773175"/>
              <a:gd name="connsiteY156" fmla="*/ 1216934 h 1468479"/>
              <a:gd name="connsiteX157" fmla="*/ 1913782 w 3773175"/>
              <a:gd name="connsiteY157" fmla="*/ 1237330 h 1468479"/>
              <a:gd name="connsiteX158" fmla="*/ 1930778 w 3773175"/>
              <a:gd name="connsiteY158" fmla="*/ 1254326 h 1468479"/>
              <a:gd name="connsiteX159" fmla="*/ 1947774 w 3773175"/>
              <a:gd name="connsiteY159" fmla="*/ 1271322 h 1468479"/>
              <a:gd name="connsiteX160" fmla="*/ 1954573 w 3773175"/>
              <a:gd name="connsiteY160" fmla="*/ 1281520 h 1468479"/>
              <a:gd name="connsiteX161" fmla="*/ 1974968 w 3773175"/>
              <a:gd name="connsiteY161" fmla="*/ 1288318 h 1468479"/>
              <a:gd name="connsiteX162" fmla="*/ 1985166 w 3773175"/>
              <a:gd name="connsiteY162" fmla="*/ 1291718 h 1468479"/>
              <a:gd name="connsiteX163" fmla="*/ 2015759 w 3773175"/>
              <a:gd name="connsiteY163" fmla="*/ 1312113 h 1468479"/>
              <a:gd name="connsiteX164" fmla="*/ 2025957 w 3773175"/>
              <a:gd name="connsiteY164" fmla="*/ 1318912 h 1468479"/>
              <a:gd name="connsiteX165" fmla="*/ 2036155 w 3773175"/>
              <a:gd name="connsiteY165" fmla="*/ 1325710 h 1468479"/>
              <a:gd name="connsiteX166" fmla="*/ 2046353 w 3773175"/>
              <a:gd name="connsiteY166" fmla="*/ 1335908 h 1468479"/>
              <a:gd name="connsiteX167" fmla="*/ 2053151 w 3773175"/>
              <a:gd name="connsiteY167" fmla="*/ 1346106 h 1468479"/>
              <a:gd name="connsiteX168" fmla="*/ 2063349 w 3773175"/>
              <a:gd name="connsiteY168" fmla="*/ 1352904 h 1468479"/>
              <a:gd name="connsiteX169" fmla="*/ 2070147 w 3773175"/>
              <a:gd name="connsiteY169" fmla="*/ 1363102 h 1468479"/>
              <a:gd name="connsiteX170" fmla="*/ 2104140 w 3773175"/>
              <a:gd name="connsiteY170" fmla="*/ 1380098 h 1468479"/>
              <a:gd name="connsiteX171" fmla="*/ 2134733 w 3773175"/>
              <a:gd name="connsiteY171" fmla="*/ 1390296 h 1468479"/>
              <a:gd name="connsiteX172" fmla="*/ 2155129 w 3773175"/>
              <a:gd name="connsiteY172" fmla="*/ 1397095 h 1468479"/>
              <a:gd name="connsiteX173" fmla="*/ 2185722 w 3773175"/>
              <a:gd name="connsiteY173" fmla="*/ 1410692 h 1468479"/>
              <a:gd name="connsiteX174" fmla="*/ 2195920 w 3773175"/>
              <a:gd name="connsiteY174" fmla="*/ 1414091 h 1468479"/>
              <a:gd name="connsiteX175" fmla="*/ 2206118 w 3773175"/>
              <a:gd name="connsiteY175" fmla="*/ 1420889 h 1468479"/>
              <a:gd name="connsiteX176" fmla="*/ 2226513 w 3773175"/>
              <a:gd name="connsiteY176" fmla="*/ 1427688 h 1468479"/>
              <a:gd name="connsiteX177" fmla="*/ 2236711 w 3773175"/>
              <a:gd name="connsiteY177" fmla="*/ 1434486 h 1468479"/>
              <a:gd name="connsiteX178" fmla="*/ 2257106 w 3773175"/>
              <a:gd name="connsiteY178" fmla="*/ 1441285 h 1468479"/>
              <a:gd name="connsiteX179" fmla="*/ 2277502 w 3773175"/>
              <a:gd name="connsiteY179" fmla="*/ 1448083 h 1468479"/>
              <a:gd name="connsiteX180" fmla="*/ 2287700 w 3773175"/>
              <a:gd name="connsiteY180" fmla="*/ 1451483 h 1468479"/>
              <a:gd name="connsiteX181" fmla="*/ 2318293 w 3773175"/>
              <a:gd name="connsiteY181" fmla="*/ 1465080 h 1468479"/>
              <a:gd name="connsiteX182" fmla="*/ 2352286 w 3773175"/>
              <a:gd name="connsiteY182" fmla="*/ 1468479 h 1468479"/>
              <a:gd name="connsiteX183" fmla="*/ 2433868 w 3773175"/>
              <a:gd name="connsiteY183" fmla="*/ 1465080 h 1468479"/>
              <a:gd name="connsiteX184" fmla="*/ 2467860 w 3773175"/>
              <a:gd name="connsiteY184" fmla="*/ 1454882 h 1468479"/>
              <a:gd name="connsiteX185" fmla="*/ 2491655 w 3773175"/>
              <a:gd name="connsiteY185" fmla="*/ 1448083 h 1468479"/>
              <a:gd name="connsiteX186" fmla="*/ 2501853 w 3773175"/>
              <a:gd name="connsiteY186" fmla="*/ 1444684 h 1468479"/>
              <a:gd name="connsiteX187" fmla="*/ 2518849 w 3773175"/>
              <a:gd name="connsiteY187" fmla="*/ 1441285 h 1468479"/>
              <a:gd name="connsiteX188" fmla="*/ 2532446 w 3773175"/>
              <a:gd name="connsiteY188" fmla="*/ 1437886 h 1468479"/>
              <a:gd name="connsiteX189" fmla="*/ 2580036 w 3773175"/>
              <a:gd name="connsiteY189" fmla="*/ 1431087 h 1468479"/>
              <a:gd name="connsiteX190" fmla="*/ 2600431 w 3773175"/>
              <a:gd name="connsiteY190" fmla="*/ 1417490 h 1468479"/>
              <a:gd name="connsiteX191" fmla="*/ 2610629 w 3773175"/>
              <a:gd name="connsiteY191" fmla="*/ 1410692 h 1468479"/>
              <a:gd name="connsiteX192" fmla="*/ 2617428 w 3773175"/>
              <a:gd name="connsiteY192" fmla="*/ 1400494 h 1468479"/>
              <a:gd name="connsiteX193" fmla="*/ 2637823 w 3773175"/>
              <a:gd name="connsiteY193" fmla="*/ 1393695 h 1468479"/>
              <a:gd name="connsiteX194" fmla="*/ 2648021 w 3773175"/>
              <a:gd name="connsiteY194" fmla="*/ 1390296 h 1468479"/>
              <a:gd name="connsiteX195" fmla="*/ 2678614 w 3773175"/>
              <a:gd name="connsiteY195" fmla="*/ 1373300 h 1468479"/>
              <a:gd name="connsiteX196" fmla="*/ 2688812 w 3773175"/>
              <a:gd name="connsiteY196" fmla="*/ 1366501 h 1468479"/>
              <a:gd name="connsiteX197" fmla="*/ 2709208 w 3773175"/>
              <a:gd name="connsiteY197" fmla="*/ 1356304 h 1468479"/>
              <a:gd name="connsiteX198" fmla="*/ 2716006 w 3773175"/>
              <a:gd name="connsiteY198" fmla="*/ 1346106 h 1468479"/>
              <a:gd name="connsiteX199" fmla="*/ 2736402 w 3773175"/>
              <a:gd name="connsiteY199" fmla="*/ 1335908 h 1468479"/>
              <a:gd name="connsiteX200" fmla="*/ 2756797 w 3773175"/>
              <a:gd name="connsiteY200" fmla="*/ 1332509 h 1468479"/>
              <a:gd name="connsiteX201" fmla="*/ 2766995 w 3773175"/>
              <a:gd name="connsiteY201" fmla="*/ 1329110 h 1468479"/>
              <a:gd name="connsiteX202" fmla="*/ 2787390 w 3773175"/>
              <a:gd name="connsiteY202" fmla="*/ 1318912 h 1468479"/>
              <a:gd name="connsiteX203" fmla="*/ 2797588 w 3773175"/>
              <a:gd name="connsiteY203" fmla="*/ 1312113 h 1468479"/>
              <a:gd name="connsiteX204" fmla="*/ 2855376 w 3773175"/>
              <a:gd name="connsiteY204" fmla="*/ 1315512 h 1468479"/>
              <a:gd name="connsiteX205" fmla="*/ 2872372 w 3773175"/>
              <a:gd name="connsiteY205" fmla="*/ 1318912 h 1468479"/>
              <a:gd name="connsiteX206" fmla="*/ 2913163 w 3773175"/>
              <a:gd name="connsiteY206" fmla="*/ 1329110 h 1468479"/>
              <a:gd name="connsiteX207" fmla="*/ 2926760 w 3773175"/>
              <a:gd name="connsiteY207" fmla="*/ 1332509 h 1468479"/>
              <a:gd name="connsiteX208" fmla="*/ 2970950 w 3773175"/>
              <a:gd name="connsiteY208" fmla="*/ 1339307 h 1468479"/>
              <a:gd name="connsiteX209" fmla="*/ 2981148 w 3773175"/>
              <a:gd name="connsiteY209" fmla="*/ 1342707 h 1468479"/>
              <a:gd name="connsiteX210" fmla="*/ 3008342 w 3773175"/>
              <a:gd name="connsiteY210" fmla="*/ 1349505 h 1468479"/>
              <a:gd name="connsiteX211" fmla="*/ 3018540 w 3773175"/>
              <a:gd name="connsiteY211" fmla="*/ 1359703 h 1468479"/>
              <a:gd name="connsiteX212" fmla="*/ 3038935 w 3773175"/>
              <a:gd name="connsiteY212" fmla="*/ 1366501 h 1468479"/>
              <a:gd name="connsiteX213" fmla="*/ 3049133 w 3773175"/>
              <a:gd name="connsiteY213" fmla="*/ 1369901 h 1468479"/>
              <a:gd name="connsiteX214" fmla="*/ 3059331 w 3773175"/>
              <a:gd name="connsiteY214" fmla="*/ 1373300 h 1468479"/>
              <a:gd name="connsiteX215" fmla="*/ 3069529 w 3773175"/>
              <a:gd name="connsiteY215" fmla="*/ 1376699 h 1468479"/>
              <a:gd name="connsiteX216" fmla="*/ 3072928 w 3773175"/>
              <a:gd name="connsiteY216" fmla="*/ 1386897 h 1468479"/>
              <a:gd name="connsiteX217" fmla="*/ 3113719 w 3773175"/>
              <a:gd name="connsiteY217" fmla="*/ 1407292 h 1468479"/>
              <a:gd name="connsiteX218" fmla="*/ 3134115 w 3773175"/>
              <a:gd name="connsiteY218" fmla="*/ 1414091 h 1468479"/>
              <a:gd name="connsiteX219" fmla="*/ 3144312 w 3773175"/>
              <a:gd name="connsiteY219" fmla="*/ 1417490 h 1468479"/>
              <a:gd name="connsiteX220" fmla="*/ 3171506 w 3773175"/>
              <a:gd name="connsiteY220" fmla="*/ 1424289 h 1468479"/>
              <a:gd name="connsiteX221" fmla="*/ 3185103 w 3773175"/>
              <a:gd name="connsiteY221" fmla="*/ 1427688 h 1468479"/>
              <a:gd name="connsiteX222" fmla="*/ 3222495 w 3773175"/>
              <a:gd name="connsiteY222" fmla="*/ 1434486 h 1468479"/>
              <a:gd name="connsiteX223" fmla="*/ 3242891 w 3773175"/>
              <a:gd name="connsiteY223" fmla="*/ 1437886 h 1468479"/>
              <a:gd name="connsiteX224" fmla="*/ 3283682 w 3773175"/>
              <a:gd name="connsiteY224" fmla="*/ 1444684 h 1468479"/>
              <a:gd name="connsiteX225" fmla="*/ 3304077 w 3773175"/>
              <a:gd name="connsiteY225" fmla="*/ 1448083 h 1468479"/>
              <a:gd name="connsiteX226" fmla="*/ 3355066 w 3773175"/>
              <a:gd name="connsiteY226" fmla="*/ 1451483 h 1468479"/>
              <a:gd name="connsiteX227" fmla="*/ 3419652 w 3773175"/>
              <a:gd name="connsiteY227" fmla="*/ 1461681 h 1468479"/>
              <a:gd name="connsiteX228" fmla="*/ 3508033 w 3773175"/>
              <a:gd name="connsiteY228" fmla="*/ 1458281 h 1468479"/>
              <a:gd name="connsiteX229" fmla="*/ 3528428 w 3773175"/>
              <a:gd name="connsiteY229" fmla="*/ 1451483 h 1468479"/>
              <a:gd name="connsiteX230" fmla="*/ 3545425 w 3773175"/>
              <a:gd name="connsiteY230" fmla="*/ 1437886 h 1468479"/>
              <a:gd name="connsiteX231" fmla="*/ 3552223 w 3773175"/>
              <a:gd name="connsiteY231" fmla="*/ 1427688 h 1468479"/>
              <a:gd name="connsiteX232" fmla="*/ 3572619 w 3773175"/>
              <a:gd name="connsiteY232" fmla="*/ 1414091 h 1468479"/>
              <a:gd name="connsiteX233" fmla="*/ 3599813 w 3773175"/>
              <a:gd name="connsiteY233" fmla="*/ 1390296 h 1468479"/>
              <a:gd name="connsiteX234" fmla="*/ 3610011 w 3773175"/>
              <a:gd name="connsiteY234" fmla="*/ 1383498 h 1468479"/>
              <a:gd name="connsiteX235" fmla="*/ 3620208 w 3773175"/>
              <a:gd name="connsiteY235" fmla="*/ 1380098 h 1468479"/>
              <a:gd name="connsiteX236" fmla="*/ 3640604 w 3773175"/>
              <a:gd name="connsiteY236" fmla="*/ 1366501 h 1468479"/>
              <a:gd name="connsiteX237" fmla="*/ 3667798 w 3773175"/>
              <a:gd name="connsiteY237" fmla="*/ 1335908 h 1468479"/>
              <a:gd name="connsiteX238" fmla="*/ 3688193 w 3773175"/>
              <a:gd name="connsiteY238" fmla="*/ 1322311 h 1468479"/>
              <a:gd name="connsiteX239" fmla="*/ 3698391 w 3773175"/>
              <a:gd name="connsiteY239" fmla="*/ 1315512 h 1468479"/>
              <a:gd name="connsiteX240" fmla="*/ 3718787 w 3773175"/>
              <a:gd name="connsiteY240" fmla="*/ 1298516 h 1468479"/>
              <a:gd name="connsiteX241" fmla="*/ 3732384 w 3773175"/>
              <a:gd name="connsiteY241" fmla="*/ 1278121 h 1468479"/>
              <a:gd name="connsiteX242" fmla="*/ 3739182 w 3773175"/>
              <a:gd name="connsiteY242" fmla="*/ 1267923 h 1468479"/>
              <a:gd name="connsiteX243" fmla="*/ 3749380 w 3773175"/>
              <a:gd name="connsiteY243" fmla="*/ 1257725 h 1468479"/>
              <a:gd name="connsiteX244" fmla="*/ 3756179 w 3773175"/>
              <a:gd name="connsiteY244" fmla="*/ 1247527 h 1468479"/>
              <a:gd name="connsiteX245" fmla="*/ 3766376 w 3773175"/>
              <a:gd name="connsiteY245" fmla="*/ 1240729 h 1468479"/>
              <a:gd name="connsiteX246" fmla="*/ 3773175 w 3773175"/>
              <a:gd name="connsiteY246" fmla="*/ 1233930 h 1468479"/>
              <a:gd name="connsiteX0" fmla="*/ 0 w 3796969"/>
              <a:gd name="connsiteY0" fmla="*/ 1407292 h 1468479"/>
              <a:gd name="connsiteX1" fmla="*/ 27194 w 3796969"/>
              <a:gd name="connsiteY1" fmla="*/ 1400494 h 1468479"/>
              <a:gd name="connsiteX2" fmla="*/ 33993 w 3796969"/>
              <a:gd name="connsiteY2" fmla="*/ 1390296 h 1468479"/>
              <a:gd name="connsiteX3" fmla="*/ 50989 w 3796969"/>
              <a:gd name="connsiteY3" fmla="*/ 1359703 h 1468479"/>
              <a:gd name="connsiteX4" fmla="*/ 71385 w 3796969"/>
              <a:gd name="connsiteY4" fmla="*/ 1346106 h 1468479"/>
              <a:gd name="connsiteX5" fmla="*/ 101978 w 3796969"/>
              <a:gd name="connsiteY5" fmla="*/ 1335908 h 1468479"/>
              <a:gd name="connsiteX6" fmla="*/ 112176 w 3796969"/>
              <a:gd name="connsiteY6" fmla="*/ 1332509 h 1468479"/>
              <a:gd name="connsiteX7" fmla="*/ 125773 w 3796969"/>
              <a:gd name="connsiteY7" fmla="*/ 1329110 h 1468479"/>
              <a:gd name="connsiteX8" fmla="*/ 139370 w 3796969"/>
              <a:gd name="connsiteY8" fmla="*/ 1308714 h 1468479"/>
              <a:gd name="connsiteX9" fmla="*/ 159765 w 3796969"/>
              <a:gd name="connsiteY9" fmla="*/ 1295117 h 1468479"/>
              <a:gd name="connsiteX10" fmla="*/ 200556 w 3796969"/>
              <a:gd name="connsiteY10" fmla="*/ 1281520 h 1468479"/>
              <a:gd name="connsiteX11" fmla="*/ 231150 w 3796969"/>
              <a:gd name="connsiteY11" fmla="*/ 1271322 h 1468479"/>
              <a:gd name="connsiteX12" fmla="*/ 241347 w 3796969"/>
              <a:gd name="connsiteY12" fmla="*/ 1267923 h 1468479"/>
              <a:gd name="connsiteX13" fmla="*/ 251545 w 3796969"/>
              <a:gd name="connsiteY13" fmla="*/ 1261124 h 1468479"/>
              <a:gd name="connsiteX14" fmla="*/ 265142 w 3796969"/>
              <a:gd name="connsiteY14" fmla="*/ 1240729 h 1468479"/>
              <a:gd name="connsiteX15" fmla="*/ 275340 w 3796969"/>
              <a:gd name="connsiteY15" fmla="*/ 1233930 h 1468479"/>
              <a:gd name="connsiteX16" fmla="*/ 285538 w 3796969"/>
              <a:gd name="connsiteY16" fmla="*/ 1223733 h 1468479"/>
              <a:gd name="connsiteX17" fmla="*/ 295735 w 3796969"/>
              <a:gd name="connsiteY17" fmla="*/ 1220333 h 1468479"/>
              <a:gd name="connsiteX18" fmla="*/ 305933 w 3796969"/>
              <a:gd name="connsiteY18" fmla="*/ 1213535 h 1468479"/>
              <a:gd name="connsiteX19" fmla="*/ 336527 w 3796969"/>
              <a:gd name="connsiteY19" fmla="*/ 1199938 h 1468479"/>
              <a:gd name="connsiteX20" fmla="*/ 339926 w 3796969"/>
              <a:gd name="connsiteY20" fmla="*/ 1189740 h 1468479"/>
              <a:gd name="connsiteX21" fmla="*/ 360321 w 3796969"/>
              <a:gd name="connsiteY21" fmla="*/ 1176143 h 1468479"/>
              <a:gd name="connsiteX22" fmla="*/ 367120 w 3796969"/>
              <a:gd name="connsiteY22" fmla="*/ 1165945 h 1468479"/>
              <a:gd name="connsiteX23" fmla="*/ 384116 w 3796969"/>
              <a:gd name="connsiteY23" fmla="*/ 1145550 h 1468479"/>
              <a:gd name="connsiteX24" fmla="*/ 390915 w 3796969"/>
              <a:gd name="connsiteY24" fmla="*/ 1125154 h 1468479"/>
              <a:gd name="connsiteX25" fmla="*/ 394314 w 3796969"/>
              <a:gd name="connsiteY25" fmla="*/ 1114956 h 1468479"/>
              <a:gd name="connsiteX26" fmla="*/ 404512 w 3796969"/>
              <a:gd name="connsiteY26" fmla="*/ 1108158 h 1468479"/>
              <a:gd name="connsiteX27" fmla="*/ 418109 w 3796969"/>
              <a:gd name="connsiteY27" fmla="*/ 1087762 h 1468479"/>
              <a:gd name="connsiteX28" fmla="*/ 424907 w 3796969"/>
              <a:gd name="connsiteY28" fmla="*/ 1077565 h 1468479"/>
              <a:gd name="connsiteX29" fmla="*/ 431706 w 3796969"/>
              <a:gd name="connsiteY29" fmla="*/ 1057169 h 1468479"/>
              <a:gd name="connsiteX30" fmla="*/ 448702 w 3796969"/>
              <a:gd name="connsiteY30" fmla="*/ 1036773 h 1468479"/>
              <a:gd name="connsiteX31" fmla="*/ 458900 w 3796969"/>
              <a:gd name="connsiteY31" fmla="*/ 1029975 h 1468479"/>
              <a:gd name="connsiteX32" fmla="*/ 479295 w 3796969"/>
              <a:gd name="connsiteY32" fmla="*/ 1012979 h 1468479"/>
              <a:gd name="connsiteX33" fmla="*/ 492892 w 3796969"/>
              <a:gd name="connsiteY33" fmla="*/ 992583 h 1468479"/>
              <a:gd name="connsiteX34" fmla="*/ 499691 w 3796969"/>
              <a:gd name="connsiteY34" fmla="*/ 982385 h 1468479"/>
              <a:gd name="connsiteX35" fmla="*/ 509889 w 3796969"/>
              <a:gd name="connsiteY35" fmla="*/ 975587 h 1468479"/>
              <a:gd name="connsiteX36" fmla="*/ 516687 w 3796969"/>
              <a:gd name="connsiteY36" fmla="*/ 965389 h 1468479"/>
              <a:gd name="connsiteX37" fmla="*/ 537083 w 3796969"/>
              <a:gd name="connsiteY37" fmla="*/ 948393 h 1468479"/>
              <a:gd name="connsiteX38" fmla="*/ 550680 w 3796969"/>
              <a:gd name="connsiteY38" fmla="*/ 927997 h 1468479"/>
              <a:gd name="connsiteX39" fmla="*/ 564277 w 3796969"/>
              <a:gd name="connsiteY39" fmla="*/ 897404 h 1468479"/>
              <a:gd name="connsiteX40" fmla="*/ 577874 w 3796969"/>
              <a:gd name="connsiteY40" fmla="*/ 880408 h 1468479"/>
              <a:gd name="connsiteX41" fmla="*/ 584672 w 3796969"/>
              <a:gd name="connsiteY41" fmla="*/ 870210 h 1468479"/>
              <a:gd name="connsiteX42" fmla="*/ 594870 w 3796969"/>
              <a:gd name="connsiteY42" fmla="*/ 860012 h 1468479"/>
              <a:gd name="connsiteX43" fmla="*/ 605068 w 3796969"/>
              <a:gd name="connsiteY43" fmla="*/ 846415 h 1468479"/>
              <a:gd name="connsiteX44" fmla="*/ 625463 w 3796969"/>
              <a:gd name="connsiteY44" fmla="*/ 829419 h 1468479"/>
              <a:gd name="connsiteX45" fmla="*/ 656057 w 3796969"/>
              <a:gd name="connsiteY45" fmla="*/ 805624 h 1468479"/>
              <a:gd name="connsiteX46" fmla="*/ 666254 w 3796969"/>
              <a:gd name="connsiteY46" fmla="*/ 798825 h 1468479"/>
              <a:gd name="connsiteX47" fmla="*/ 676452 w 3796969"/>
              <a:gd name="connsiteY47" fmla="*/ 795426 h 1468479"/>
              <a:gd name="connsiteX48" fmla="*/ 696848 w 3796969"/>
              <a:gd name="connsiteY48" fmla="*/ 781829 h 1468479"/>
              <a:gd name="connsiteX49" fmla="*/ 717243 w 3796969"/>
              <a:gd name="connsiteY49" fmla="*/ 775031 h 1468479"/>
              <a:gd name="connsiteX50" fmla="*/ 737639 w 3796969"/>
              <a:gd name="connsiteY50" fmla="*/ 758034 h 1468479"/>
              <a:gd name="connsiteX51" fmla="*/ 744437 w 3796969"/>
              <a:gd name="connsiteY51" fmla="*/ 747837 h 1468479"/>
              <a:gd name="connsiteX52" fmla="*/ 764833 w 3796969"/>
              <a:gd name="connsiteY52" fmla="*/ 727441 h 1468479"/>
              <a:gd name="connsiteX53" fmla="*/ 768232 w 3796969"/>
              <a:gd name="connsiteY53" fmla="*/ 717243 h 1468479"/>
              <a:gd name="connsiteX54" fmla="*/ 775031 w 3796969"/>
              <a:gd name="connsiteY54" fmla="*/ 707046 h 1468479"/>
              <a:gd name="connsiteX55" fmla="*/ 771631 w 3796969"/>
              <a:gd name="connsiteY55" fmla="*/ 696848 h 1468479"/>
              <a:gd name="connsiteX56" fmla="*/ 781829 w 3796969"/>
              <a:gd name="connsiteY56" fmla="*/ 693449 h 1468479"/>
              <a:gd name="connsiteX57" fmla="*/ 785228 w 3796969"/>
              <a:gd name="connsiteY57" fmla="*/ 683251 h 1468479"/>
              <a:gd name="connsiteX58" fmla="*/ 792027 w 3796969"/>
              <a:gd name="connsiteY58" fmla="*/ 673053 h 1468479"/>
              <a:gd name="connsiteX59" fmla="*/ 802225 w 3796969"/>
              <a:gd name="connsiteY59" fmla="*/ 642460 h 1468479"/>
              <a:gd name="connsiteX60" fmla="*/ 812422 w 3796969"/>
              <a:gd name="connsiteY60" fmla="*/ 622064 h 1468479"/>
              <a:gd name="connsiteX61" fmla="*/ 832818 w 3796969"/>
              <a:gd name="connsiteY61" fmla="*/ 601669 h 1468479"/>
              <a:gd name="connsiteX62" fmla="*/ 843016 w 3796969"/>
              <a:gd name="connsiteY62" fmla="*/ 591471 h 1468479"/>
              <a:gd name="connsiteX63" fmla="*/ 853214 w 3796969"/>
              <a:gd name="connsiteY63" fmla="*/ 581273 h 1468479"/>
              <a:gd name="connsiteX64" fmla="*/ 873609 w 3796969"/>
              <a:gd name="connsiteY64" fmla="*/ 567676 h 1468479"/>
              <a:gd name="connsiteX65" fmla="*/ 890605 w 3796969"/>
              <a:gd name="connsiteY65" fmla="*/ 554079 h 1468479"/>
              <a:gd name="connsiteX66" fmla="*/ 897404 w 3796969"/>
              <a:gd name="connsiteY66" fmla="*/ 543881 h 1468479"/>
              <a:gd name="connsiteX67" fmla="*/ 907602 w 3796969"/>
              <a:gd name="connsiteY67" fmla="*/ 537083 h 1468479"/>
              <a:gd name="connsiteX68" fmla="*/ 921199 w 3796969"/>
              <a:gd name="connsiteY68" fmla="*/ 516687 h 1468479"/>
              <a:gd name="connsiteX69" fmla="*/ 927997 w 3796969"/>
              <a:gd name="connsiteY69" fmla="*/ 506489 h 1468479"/>
              <a:gd name="connsiteX70" fmla="*/ 938195 w 3796969"/>
              <a:gd name="connsiteY70" fmla="*/ 499691 h 1468479"/>
              <a:gd name="connsiteX71" fmla="*/ 941594 w 3796969"/>
              <a:gd name="connsiteY71" fmla="*/ 489493 h 1468479"/>
              <a:gd name="connsiteX72" fmla="*/ 955191 w 3796969"/>
              <a:gd name="connsiteY72" fmla="*/ 469098 h 1468479"/>
              <a:gd name="connsiteX73" fmla="*/ 965389 w 3796969"/>
              <a:gd name="connsiteY73" fmla="*/ 448702 h 1468479"/>
              <a:gd name="connsiteX74" fmla="*/ 975587 w 3796969"/>
              <a:gd name="connsiteY74" fmla="*/ 428307 h 1468479"/>
              <a:gd name="connsiteX75" fmla="*/ 985785 w 3796969"/>
              <a:gd name="connsiteY75" fmla="*/ 407911 h 1468479"/>
              <a:gd name="connsiteX76" fmla="*/ 992583 w 3796969"/>
              <a:gd name="connsiteY76" fmla="*/ 387515 h 1468479"/>
              <a:gd name="connsiteX77" fmla="*/ 999382 w 3796969"/>
              <a:gd name="connsiteY77" fmla="*/ 367120 h 1468479"/>
              <a:gd name="connsiteX78" fmla="*/ 1002781 w 3796969"/>
              <a:gd name="connsiteY78" fmla="*/ 356922 h 1468479"/>
              <a:gd name="connsiteX79" fmla="*/ 1006180 w 3796969"/>
              <a:gd name="connsiteY79" fmla="*/ 346724 h 1468479"/>
              <a:gd name="connsiteX80" fmla="*/ 1016378 w 3796969"/>
              <a:gd name="connsiteY80" fmla="*/ 295736 h 1468479"/>
              <a:gd name="connsiteX81" fmla="*/ 1023176 w 3796969"/>
              <a:gd name="connsiteY81" fmla="*/ 197157 h 1468479"/>
              <a:gd name="connsiteX82" fmla="*/ 1026576 w 3796969"/>
              <a:gd name="connsiteY82" fmla="*/ 186959 h 1468479"/>
              <a:gd name="connsiteX83" fmla="*/ 1033374 w 3796969"/>
              <a:gd name="connsiteY83" fmla="*/ 176762 h 1468479"/>
              <a:gd name="connsiteX84" fmla="*/ 1040173 w 3796969"/>
              <a:gd name="connsiteY84" fmla="*/ 156366 h 1468479"/>
              <a:gd name="connsiteX85" fmla="*/ 1046971 w 3796969"/>
              <a:gd name="connsiteY85" fmla="*/ 129172 h 1468479"/>
              <a:gd name="connsiteX86" fmla="*/ 1053770 w 3796969"/>
              <a:gd name="connsiteY86" fmla="*/ 108776 h 1468479"/>
              <a:gd name="connsiteX87" fmla="*/ 1067367 w 3796969"/>
              <a:gd name="connsiteY87" fmla="*/ 88381 h 1468479"/>
              <a:gd name="connsiteX88" fmla="*/ 1080964 w 3796969"/>
              <a:gd name="connsiteY88" fmla="*/ 67985 h 1468479"/>
              <a:gd name="connsiteX89" fmla="*/ 1091161 w 3796969"/>
              <a:gd name="connsiteY89" fmla="*/ 61187 h 1468479"/>
              <a:gd name="connsiteX90" fmla="*/ 1108158 w 3796969"/>
              <a:gd name="connsiteY90" fmla="*/ 44191 h 1468479"/>
              <a:gd name="connsiteX91" fmla="*/ 1128553 w 3796969"/>
              <a:gd name="connsiteY91" fmla="*/ 23795 h 1468479"/>
              <a:gd name="connsiteX92" fmla="*/ 1148949 w 3796969"/>
              <a:gd name="connsiteY92" fmla="*/ 10198 h 1468479"/>
              <a:gd name="connsiteX93" fmla="*/ 1182941 w 3796969"/>
              <a:gd name="connsiteY93" fmla="*/ 0 h 1468479"/>
              <a:gd name="connsiteX94" fmla="*/ 1210135 w 3796969"/>
              <a:gd name="connsiteY94" fmla="*/ 3399 h 1468479"/>
              <a:gd name="connsiteX95" fmla="*/ 1237329 w 3796969"/>
              <a:gd name="connsiteY95" fmla="*/ 10198 h 1468479"/>
              <a:gd name="connsiteX96" fmla="*/ 1257725 w 3796969"/>
              <a:gd name="connsiteY96" fmla="*/ 13597 h 1468479"/>
              <a:gd name="connsiteX97" fmla="*/ 1315512 w 3796969"/>
              <a:gd name="connsiteY97" fmla="*/ 6799 h 1468479"/>
              <a:gd name="connsiteX98" fmla="*/ 1349505 w 3796969"/>
              <a:gd name="connsiteY98" fmla="*/ 10198 h 1468479"/>
              <a:gd name="connsiteX99" fmla="*/ 1380098 w 3796969"/>
              <a:gd name="connsiteY99" fmla="*/ 27194 h 1468479"/>
              <a:gd name="connsiteX100" fmla="*/ 1390296 w 3796969"/>
              <a:gd name="connsiteY100" fmla="*/ 33993 h 1468479"/>
              <a:gd name="connsiteX101" fmla="*/ 1397095 w 3796969"/>
              <a:gd name="connsiteY101" fmla="*/ 44191 h 1468479"/>
              <a:gd name="connsiteX102" fmla="*/ 1414091 w 3796969"/>
              <a:gd name="connsiteY102" fmla="*/ 61187 h 1468479"/>
              <a:gd name="connsiteX103" fmla="*/ 1424289 w 3796969"/>
              <a:gd name="connsiteY103" fmla="*/ 81582 h 1468479"/>
              <a:gd name="connsiteX104" fmla="*/ 1427688 w 3796969"/>
              <a:gd name="connsiteY104" fmla="*/ 91780 h 1468479"/>
              <a:gd name="connsiteX105" fmla="*/ 1434486 w 3796969"/>
              <a:gd name="connsiteY105" fmla="*/ 101978 h 1468479"/>
              <a:gd name="connsiteX106" fmla="*/ 1441285 w 3796969"/>
              <a:gd name="connsiteY106" fmla="*/ 122373 h 1468479"/>
              <a:gd name="connsiteX107" fmla="*/ 1444684 w 3796969"/>
              <a:gd name="connsiteY107" fmla="*/ 132571 h 1468479"/>
              <a:gd name="connsiteX108" fmla="*/ 1441285 w 3796969"/>
              <a:gd name="connsiteY108" fmla="*/ 146168 h 1468479"/>
              <a:gd name="connsiteX109" fmla="*/ 1448083 w 3796969"/>
              <a:gd name="connsiteY109" fmla="*/ 193758 h 1468479"/>
              <a:gd name="connsiteX110" fmla="*/ 1454882 w 3796969"/>
              <a:gd name="connsiteY110" fmla="*/ 214153 h 1468479"/>
              <a:gd name="connsiteX111" fmla="*/ 1458281 w 3796969"/>
              <a:gd name="connsiteY111" fmla="*/ 227750 h 1468479"/>
              <a:gd name="connsiteX112" fmla="*/ 1461680 w 3796969"/>
              <a:gd name="connsiteY112" fmla="*/ 237948 h 1468479"/>
              <a:gd name="connsiteX113" fmla="*/ 1465080 w 3796969"/>
              <a:gd name="connsiteY113" fmla="*/ 258344 h 1468479"/>
              <a:gd name="connsiteX114" fmla="*/ 1471878 w 3796969"/>
              <a:gd name="connsiteY114" fmla="*/ 295736 h 1468479"/>
              <a:gd name="connsiteX115" fmla="*/ 1468479 w 3796969"/>
              <a:gd name="connsiteY115" fmla="*/ 401112 h 1468479"/>
              <a:gd name="connsiteX116" fmla="*/ 1465080 w 3796969"/>
              <a:gd name="connsiteY116" fmla="*/ 428307 h 1468479"/>
              <a:gd name="connsiteX117" fmla="*/ 1468479 w 3796969"/>
              <a:gd name="connsiteY117" fmla="*/ 489493 h 1468479"/>
              <a:gd name="connsiteX118" fmla="*/ 1468479 w 3796969"/>
              <a:gd name="connsiteY118" fmla="*/ 611866 h 1468479"/>
              <a:gd name="connsiteX119" fmla="*/ 1475277 w 3796969"/>
              <a:gd name="connsiteY119" fmla="*/ 642460 h 1468479"/>
              <a:gd name="connsiteX120" fmla="*/ 1482076 w 3796969"/>
              <a:gd name="connsiteY120" fmla="*/ 676452 h 1468479"/>
              <a:gd name="connsiteX121" fmla="*/ 1485475 w 3796969"/>
              <a:gd name="connsiteY121" fmla="*/ 696848 h 1468479"/>
              <a:gd name="connsiteX122" fmla="*/ 1495673 w 3796969"/>
              <a:gd name="connsiteY122" fmla="*/ 747837 h 1468479"/>
              <a:gd name="connsiteX123" fmla="*/ 1502471 w 3796969"/>
              <a:gd name="connsiteY123" fmla="*/ 771631 h 1468479"/>
              <a:gd name="connsiteX124" fmla="*/ 1505871 w 3796969"/>
              <a:gd name="connsiteY124" fmla="*/ 792027 h 1468479"/>
              <a:gd name="connsiteX125" fmla="*/ 1512669 w 3796969"/>
              <a:gd name="connsiteY125" fmla="*/ 812423 h 1468479"/>
              <a:gd name="connsiteX126" fmla="*/ 1519468 w 3796969"/>
              <a:gd name="connsiteY126" fmla="*/ 832818 h 1468479"/>
              <a:gd name="connsiteX127" fmla="*/ 1529666 w 3796969"/>
              <a:gd name="connsiteY127" fmla="*/ 863411 h 1468479"/>
              <a:gd name="connsiteX128" fmla="*/ 1533065 w 3796969"/>
              <a:gd name="connsiteY128" fmla="*/ 873609 h 1468479"/>
              <a:gd name="connsiteX129" fmla="*/ 1539863 w 3796969"/>
              <a:gd name="connsiteY129" fmla="*/ 921199 h 1468479"/>
              <a:gd name="connsiteX130" fmla="*/ 1553460 w 3796969"/>
              <a:gd name="connsiteY130" fmla="*/ 941594 h 1468479"/>
              <a:gd name="connsiteX131" fmla="*/ 1570457 w 3796969"/>
              <a:gd name="connsiteY131" fmla="*/ 955191 h 1468479"/>
              <a:gd name="connsiteX132" fmla="*/ 1587453 w 3796969"/>
              <a:gd name="connsiteY132" fmla="*/ 985785 h 1468479"/>
              <a:gd name="connsiteX133" fmla="*/ 1594251 w 3796969"/>
              <a:gd name="connsiteY133" fmla="*/ 995982 h 1468479"/>
              <a:gd name="connsiteX134" fmla="*/ 1611248 w 3796969"/>
              <a:gd name="connsiteY134" fmla="*/ 1026576 h 1468479"/>
              <a:gd name="connsiteX135" fmla="*/ 1624845 w 3796969"/>
              <a:gd name="connsiteY135" fmla="*/ 1046971 h 1468479"/>
              <a:gd name="connsiteX136" fmla="*/ 1635042 w 3796969"/>
              <a:gd name="connsiteY136" fmla="*/ 1053770 h 1468479"/>
              <a:gd name="connsiteX137" fmla="*/ 1641841 w 3796969"/>
              <a:gd name="connsiteY137" fmla="*/ 1063967 h 1468479"/>
              <a:gd name="connsiteX138" fmla="*/ 1652039 w 3796969"/>
              <a:gd name="connsiteY138" fmla="*/ 1070766 h 1468479"/>
              <a:gd name="connsiteX139" fmla="*/ 1662237 w 3796969"/>
              <a:gd name="connsiteY139" fmla="*/ 1080964 h 1468479"/>
              <a:gd name="connsiteX140" fmla="*/ 1672434 w 3796969"/>
              <a:gd name="connsiteY140" fmla="*/ 1087762 h 1468479"/>
              <a:gd name="connsiteX141" fmla="*/ 1682632 w 3796969"/>
              <a:gd name="connsiteY141" fmla="*/ 1097960 h 1468479"/>
              <a:gd name="connsiteX142" fmla="*/ 1703028 w 3796969"/>
              <a:gd name="connsiteY142" fmla="*/ 1111557 h 1468479"/>
              <a:gd name="connsiteX143" fmla="*/ 1713225 w 3796969"/>
              <a:gd name="connsiteY143" fmla="*/ 1118356 h 1468479"/>
              <a:gd name="connsiteX144" fmla="*/ 1723423 w 3796969"/>
              <a:gd name="connsiteY144" fmla="*/ 1125154 h 1468479"/>
              <a:gd name="connsiteX145" fmla="*/ 1733621 w 3796969"/>
              <a:gd name="connsiteY145" fmla="*/ 1131953 h 1468479"/>
              <a:gd name="connsiteX146" fmla="*/ 1743819 w 3796969"/>
              <a:gd name="connsiteY146" fmla="*/ 1135352 h 1468479"/>
              <a:gd name="connsiteX147" fmla="*/ 1754016 w 3796969"/>
              <a:gd name="connsiteY147" fmla="*/ 1142150 h 1468479"/>
              <a:gd name="connsiteX148" fmla="*/ 1788009 w 3796969"/>
              <a:gd name="connsiteY148" fmla="*/ 1152348 h 1468479"/>
              <a:gd name="connsiteX149" fmla="*/ 1798207 w 3796969"/>
              <a:gd name="connsiteY149" fmla="*/ 1155747 h 1468479"/>
              <a:gd name="connsiteX150" fmla="*/ 1815203 w 3796969"/>
              <a:gd name="connsiteY150" fmla="*/ 1172744 h 1468479"/>
              <a:gd name="connsiteX151" fmla="*/ 1835599 w 3796969"/>
              <a:gd name="connsiteY151" fmla="*/ 1179542 h 1468479"/>
              <a:gd name="connsiteX152" fmla="*/ 1845796 w 3796969"/>
              <a:gd name="connsiteY152" fmla="*/ 1182941 h 1468479"/>
              <a:gd name="connsiteX153" fmla="*/ 1855994 w 3796969"/>
              <a:gd name="connsiteY153" fmla="*/ 1186341 h 1468479"/>
              <a:gd name="connsiteX154" fmla="*/ 1876390 w 3796969"/>
              <a:gd name="connsiteY154" fmla="*/ 1196539 h 1468479"/>
              <a:gd name="connsiteX155" fmla="*/ 1886587 w 3796969"/>
              <a:gd name="connsiteY155" fmla="*/ 1203337 h 1468479"/>
              <a:gd name="connsiteX156" fmla="*/ 1903584 w 3796969"/>
              <a:gd name="connsiteY156" fmla="*/ 1216934 h 1468479"/>
              <a:gd name="connsiteX157" fmla="*/ 1913782 w 3796969"/>
              <a:gd name="connsiteY157" fmla="*/ 1237330 h 1468479"/>
              <a:gd name="connsiteX158" fmla="*/ 1930778 w 3796969"/>
              <a:gd name="connsiteY158" fmla="*/ 1254326 h 1468479"/>
              <a:gd name="connsiteX159" fmla="*/ 1947774 w 3796969"/>
              <a:gd name="connsiteY159" fmla="*/ 1271322 h 1468479"/>
              <a:gd name="connsiteX160" fmla="*/ 1954573 w 3796969"/>
              <a:gd name="connsiteY160" fmla="*/ 1281520 h 1468479"/>
              <a:gd name="connsiteX161" fmla="*/ 1974968 w 3796969"/>
              <a:gd name="connsiteY161" fmla="*/ 1288318 h 1468479"/>
              <a:gd name="connsiteX162" fmla="*/ 1985166 w 3796969"/>
              <a:gd name="connsiteY162" fmla="*/ 1291718 h 1468479"/>
              <a:gd name="connsiteX163" fmla="*/ 2015759 w 3796969"/>
              <a:gd name="connsiteY163" fmla="*/ 1312113 h 1468479"/>
              <a:gd name="connsiteX164" fmla="*/ 2025957 w 3796969"/>
              <a:gd name="connsiteY164" fmla="*/ 1318912 h 1468479"/>
              <a:gd name="connsiteX165" fmla="*/ 2036155 w 3796969"/>
              <a:gd name="connsiteY165" fmla="*/ 1325710 h 1468479"/>
              <a:gd name="connsiteX166" fmla="*/ 2046353 w 3796969"/>
              <a:gd name="connsiteY166" fmla="*/ 1335908 h 1468479"/>
              <a:gd name="connsiteX167" fmla="*/ 2053151 w 3796969"/>
              <a:gd name="connsiteY167" fmla="*/ 1346106 h 1468479"/>
              <a:gd name="connsiteX168" fmla="*/ 2063349 w 3796969"/>
              <a:gd name="connsiteY168" fmla="*/ 1352904 h 1468479"/>
              <a:gd name="connsiteX169" fmla="*/ 2070147 w 3796969"/>
              <a:gd name="connsiteY169" fmla="*/ 1363102 h 1468479"/>
              <a:gd name="connsiteX170" fmla="*/ 2104140 w 3796969"/>
              <a:gd name="connsiteY170" fmla="*/ 1380098 h 1468479"/>
              <a:gd name="connsiteX171" fmla="*/ 2134733 w 3796969"/>
              <a:gd name="connsiteY171" fmla="*/ 1390296 h 1468479"/>
              <a:gd name="connsiteX172" fmla="*/ 2155129 w 3796969"/>
              <a:gd name="connsiteY172" fmla="*/ 1397095 h 1468479"/>
              <a:gd name="connsiteX173" fmla="*/ 2185722 w 3796969"/>
              <a:gd name="connsiteY173" fmla="*/ 1410692 h 1468479"/>
              <a:gd name="connsiteX174" fmla="*/ 2195920 w 3796969"/>
              <a:gd name="connsiteY174" fmla="*/ 1414091 h 1468479"/>
              <a:gd name="connsiteX175" fmla="*/ 2206118 w 3796969"/>
              <a:gd name="connsiteY175" fmla="*/ 1420889 h 1468479"/>
              <a:gd name="connsiteX176" fmla="*/ 2226513 w 3796969"/>
              <a:gd name="connsiteY176" fmla="*/ 1427688 h 1468479"/>
              <a:gd name="connsiteX177" fmla="*/ 2236711 w 3796969"/>
              <a:gd name="connsiteY177" fmla="*/ 1434486 h 1468479"/>
              <a:gd name="connsiteX178" fmla="*/ 2257106 w 3796969"/>
              <a:gd name="connsiteY178" fmla="*/ 1441285 h 1468479"/>
              <a:gd name="connsiteX179" fmla="*/ 2277502 w 3796969"/>
              <a:gd name="connsiteY179" fmla="*/ 1448083 h 1468479"/>
              <a:gd name="connsiteX180" fmla="*/ 2287700 w 3796969"/>
              <a:gd name="connsiteY180" fmla="*/ 1451483 h 1468479"/>
              <a:gd name="connsiteX181" fmla="*/ 2318293 w 3796969"/>
              <a:gd name="connsiteY181" fmla="*/ 1465080 h 1468479"/>
              <a:gd name="connsiteX182" fmla="*/ 2352286 w 3796969"/>
              <a:gd name="connsiteY182" fmla="*/ 1468479 h 1468479"/>
              <a:gd name="connsiteX183" fmla="*/ 2433868 w 3796969"/>
              <a:gd name="connsiteY183" fmla="*/ 1465080 h 1468479"/>
              <a:gd name="connsiteX184" fmla="*/ 2467860 w 3796969"/>
              <a:gd name="connsiteY184" fmla="*/ 1454882 h 1468479"/>
              <a:gd name="connsiteX185" fmla="*/ 2491655 w 3796969"/>
              <a:gd name="connsiteY185" fmla="*/ 1448083 h 1468479"/>
              <a:gd name="connsiteX186" fmla="*/ 2501853 w 3796969"/>
              <a:gd name="connsiteY186" fmla="*/ 1444684 h 1468479"/>
              <a:gd name="connsiteX187" fmla="*/ 2518849 w 3796969"/>
              <a:gd name="connsiteY187" fmla="*/ 1441285 h 1468479"/>
              <a:gd name="connsiteX188" fmla="*/ 2532446 w 3796969"/>
              <a:gd name="connsiteY188" fmla="*/ 1437886 h 1468479"/>
              <a:gd name="connsiteX189" fmla="*/ 2580036 w 3796969"/>
              <a:gd name="connsiteY189" fmla="*/ 1431087 h 1468479"/>
              <a:gd name="connsiteX190" fmla="*/ 2600431 w 3796969"/>
              <a:gd name="connsiteY190" fmla="*/ 1417490 h 1468479"/>
              <a:gd name="connsiteX191" fmla="*/ 2610629 w 3796969"/>
              <a:gd name="connsiteY191" fmla="*/ 1410692 h 1468479"/>
              <a:gd name="connsiteX192" fmla="*/ 2617428 w 3796969"/>
              <a:gd name="connsiteY192" fmla="*/ 1400494 h 1468479"/>
              <a:gd name="connsiteX193" fmla="*/ 2637823 w 3796969"/>
              <a:gd name="connsiteY193" fmla="*/ 1393695 h 1468479"/>
              <a:gd name="connsiteX194" fmla="*/ 2648021 w 3796969"/>
              <a:gd name="connsiteY194" fmla="*/ 1390296 h 1468479"/>
              <a:gd name="connsiteX195" fmla="*/ 2678614 w 3796969"/>
              <a:gd name="connsiteY195" fmla="*/ 1373300 h 1468479"/>
              <a:gd name="connsiteX196" fmla="*/ 2688812 w 3796969"/>
              <a:gd name="connsiteY196" fmla="*/ 1366501 h 1468479"/>
              <a:gd name="connsiteX197" fmla="*/ 2709208 w 3796969"/>
              <a:gd name="connsiteY197" fmla="*/ 1356304 h 1468479"/>
              <a:gd name="connsiteX198" fmla="*/ 2716006 w 3796969"/>
              <a:gd name="connsiteY198" fmla="*/ 1346106 h 1468479"/>
              <a:gd name="connsiteX199" fmla="*/ 2736402 w 3796969"/>
              <a:gd name="connsiteY199" fmla="*/ 1335908 h 1468479"/>
              <a:gd name="connsiteX200" fmla="*/ 2756797 w 3796969"/>
              <a:gd name="connsiteY200" fmla="*/ 1332509 h 1468479"/>
              <a:gd name="connsiteX201" fmla="*/ 2766995 w 3796969"/>
              <a:gd name="connsiteY201" fmla="*/ 1329110 h 1468479"/>
              <a:gd name="connsiteX202" fmla="*/ 2787390 w 3796969"/>
              <a:gd name="connsiteY202" fmla="*/ 1318912 h 1468479"/>
              <a:gd name="connsiteX203" fmla="*/ 2797588 w 3796969"/>
              <a:gd name="connsiteY203" fmla="*/ 1312113 h 1468479"/>
              <a:gd name="connsiteX204" fmla="*/ 2855376 w 3796969"/>
              <a:gd name="connsiteY204" fmla="*/ 1315512 h 1468479"/>
              <a:gd name="connsiteX205" fmla="*/ 2872372 w 3796969"/>
              <a:gd name="connsiteY205" fmla="*/ 1318912 h 1468479"/>
              <a:gd name="connsiteX206" fmla="*/ 2913163 w 3796969"/>
              <a:gd name="connsiteY206" fmla="*/ 1329110 h 1468479"/>
              <a:gd name="connsiteX207" fmla="*/ 2926760 w 3796969"/>
              <a:gd name="connsiteY207" fmla="*/ 1332509 h 1468479"/>
              <a:gd name="connsiteX208" fmla="*/ 2970950 w 3796969"/>
              <a:gd name="connsiteY208" fmla="*/ 1339307 h 1468479"/>
              <a:gd name="connsiteX209" fmla="*/ 2981148 w 3796969"/>
              <a:gd name="connsiteY209" fmla="*/ 1342707 h 1468479"/>
              <a:gd name="connsiteX210" fmla="*/ 3008342 w 3796969"/>
              <a:gd name="connsiteY210" fmla="*/ 1349505 h 1468479"/>
              <a:gd name="connsiteX211" fmla="*/ 3018540 w 3796969"/>
              <a:gd name="connsiteY211" fmla="*/ 1359703 h 1468479"/>
              <a:gd name="connsiteX212" fmla="*/ 3038935 w 3796969"/>
              <a:gd name="connsiteY212" fmla="*/ 1366501 h 1468479"/>
              <a:gd name="connsiteX213" fmla="*/ 3049133 w 3796969"/>
              <a:gd name="connsiteY213" fmla="*/ 1369901 h 1468479"/>
              <a:gd name="connsiteX214" fmla="*/ 3059331 w 3796969"/>
              <a:gd name="connsiteY214" fmla="*/ 1373300 h 1468479"/>
              <a:gd name="connsiteX215" fmla="*/ 3069529 w 3796969"/>
              <a:gd name="connsiteY215" fmla="*/ 1376699 h 1468479"/>
              <a:gd name="connsiteX216" fmla="*/ 3072928 w 3796969"/>
              <a:gd name="connsiteY216" fmla="*/ 1386897 h 1468479"/>
              <a:gd name="connsiteX217" fmla="*/ 3113719 w 3796969"/>
              <a:gd name="connsiteY217" fmla="*/ 1407292 h 1468479"/>
              <a:gd name="connsiteX218" fmla="*/ 3134115 w 3796969"/>
              <a:gd name="connsiteY218" fmla="*/ 1414091 h 1468479"/>
              <a:gd name="connsiteX219" fmla="*/ 3144312 w 3796969"/>
              <a:gd name="connsiteY219" fmla="*/ 1417490 h 1468479"/>
              <a:gd name="connsiteX220" fmla="*/ 3171506 w 3796969"/>
              <a:gd name="connsiteY220" fmla="*/ 1424289 h 1468479"/>
              <a:gd name="connsiteX221" fmla="*/ 3185103 w 3796969"/>
              <a:gd name="connsiteY221" fmla="*/ 1427688 h 1468479"/>
              <a:gd name="connsiteX222" fmla="*/ 3222495 w 3796969"/>
              <a:gd name="connsiteY222" fmla="*/ 1434486 h 1468479"/>
              <a:gd name="connsiteX223" fmla="*/ 3242891 w 3796969"/>
              <a:gd name="connsiteY223" fmla="*/ 1437886 h 1468479"/>
              <a:gd name="connsiteX224" fmla="*/ 3283682 w 3796969"/>
              <a:gd name="connsiteY224" fmla="*/ 1444684 h 1468479"/>
              <a:gd name="connsiteX225" fmla="*/ 3304077 w 3796969"/>
              <a:gd name="connsiteY225" fmla="*/ 1448083 h 1468479"/>
              <a:gd name="connsiteX226" fmla="*/ 3355066 w 3796969"/>
              <a:gd name="connsiteY226" fmla="*/ 1451483 h 1468479"/>
              <a:gd name="connsiteX227" fmla="*/ 3419652 w 3796969"/>
              <a:gd name="connsiteY227" fmla="*/ 1461681 h 1468479"/>
              <a:gd name="connsiteX228" fmla="*/ 3508033 w 3796969"/>
              <a:gd name="connsiteY228" fmla="*/ 1458281 h 1468479"/>
              <a:gd name="connsiteX229" fmla="*/ 3528428 w 3796969"/>
              <a:gd name="connsiteY229" fmla="*/ 1451483 h 1468479"/>
              <a:gd name="connsiteX230" fmla="*/ 3545425 w 3796969"/>
              <a:gd name="connsiteY230" fmla="*/ 1437886 h 1468479"/>
              <a:gd name="connsiteX231" fmla="*/ 3552223 w 3796969"/>
              <a:gd name="connsiteY231" fmla="*/ 1427688 h 1468479"/>
              <a:gd name="connsiteX232" fmla="*/ 3572619 w 3796969"/>
              <a:gd name="connsiteY232" fmla="*/ 1414091 h 1468479"/>
              <a:gd name="connsiteX233" fmla="*/ 3599813 w 3796969"/>
              <a:gd name="connsiteY233" fmla="*/ 1390296 h 1468479"/>
              <a:gd name="connsiteX234" fmla="*/ 3610011 w 3796969"/>
              <a:gd name="connsiteY234" fmla="*/ 1383498 h 1468479"/>
              <a:gd name="connsiteX235" fmla="*/ 3620208 w 3796969"/>
              <a:gd name="connsiteY235" fmla="*/ 1380098 h 1468479"/>
              <a:gd name="connsiteX236" fmla="*/ 3640604 w 3796969"/>
              <a:gd name="connsiteY236" fmla="*/ 1366501 h 1468479"/>
              <a:gd name="connsiteX237" fmla="*/ 3667798 w 3796969"/>
              <a:gd name="connsiteY237" fmla="*/ 1335908 h 1468479"/>
              <a:gd name="connsiteX238" fmla="*/ 3688193 w 3796969"/>
              <a:gd name="connsiteY238" fmla="*/ 1322311 h 1468479"/>
              <a:gd name="connsiteX239" fmla="*/ 3698391 w 3796969"/>
              <a:gd name="connsiteY239" fmla="*/ 1315512 h 1468479"/>
              <a:gd name="connsiteX240" fmla="*/ 3718787 w 3796969"/>
              <a:gd name="connsiteY240" fmla="*/ 1298516 h 1468479"/>
              <a:gd name="connsiteX241" fmla="*/ 3732384 w 3796969"/>
              <a:gd name="connsiteY241" fmla="*/ 1278121 h 1468479"/>
              <a:gd name="connsiteX242" fmla="*/ 3739182 w 3796969"/>
              <a:gd name="connsiteY242" fmla="*/ 1267923 h 1468479"/>
              <a:gd name="connsiteX243" fmla="*/ 3749380 w 3796969"/>
              <a:gd name="connsiteY243" fmla="*/ 1257725 h 1468479"/>
              <a:gd name="connsiteX244" fmla="*/ 3756179 w 3796969"/>
              <a:gd name="connsiteY244" fmla="*/ 1247527 h 1468479"/>
              <a:gd name="connsiteX245" fmla="*/ 3766376 w 3796969"/>
              <a:gd name="connsiteY245" fmla="*/ 1240729 h 1468479"/>
              <a:gd name="connsiteX246" fmla="*/ 3796969 w 3796969"/>
              <a:gd name="connsiteY246" fmla="*/ 1220333 h 1468479"/>
              <a:gd name="connsiteX0" fmla="*/ 0 w 3799802"/>
              <a:gd name="connsiteY0" fmla="*/ 1407292 h 1468479"/>
              <a:gd name="connsiteX1" fmla="*/ 27194 w 3799802"/>
              <a:gd name="connsiteY1" fmla="*/ 1400494 h 1468479"/>
              <a:gd name="connsiteX2" fmla="*/ 33993 w 3799802"/>
              <a:gd name="connsiteY2" fmla="*/ 1390296 h 1468479"/>
              <a:gd name="connsiteX3" fmla="*/ 50989 w 3799802"/>
              <a:gd name="connsiteY3" fmla="*/ 1359703 h 1468479"/>
              <a:gd name="connsiteX4" fmla="*/ 71385 w 3799802"/>
              <a:gd name="connsiteY4" fmla="*/ 1346106 h 1468479"/>
              <a:gd name="connsiteX5" fmla="*/ 101978 w 3799802"/>
              <a:gd name="connsiteY5" fmla="*/ 1335908 h 1468479"/>
              <a:gd name="connsiteX6" fmla="*/ 112176 w 3799802"/>
              <a:gd name="connsiteY6" fmla="*/ 1332509 h 1468479"/>
              <a:gd name="connsiteX7" fmla="*/ 125773 w 3799802"/>
              <a:gd name="connsiteY7" fmla="*/ 1329110 h 1468479"/>
              <a:gd name="connsiteX8" fmla="*/ 139370 w 3799802"/>
              <a:gd name="connsiteY8" fmla="*/ 1308714 h 1468479"/>
              <a:gd name="connsiteX9" fmla="*/ 159765 w 3799802"/>
              <a:gd name="connsiteY9" fmla="*/ 1295117 h 1468479"/>
              <a:gd name="connsiteX10" fmla="*/ 200556 w 3799802"/>
              <a:gd name="connsiteY10" fmla="*/ 1281520 h 1468479"/>
              <a:gd name="connsiteX11" fmla="*/ 231150 w 3799802"/>
              <a:gd name="connsiteY11" fmla="*/ 1271322 h 1468479"/>
              <a:gd name="connsiteX12" fmla="*/ 241347 w 3799802"/>
              <a:gd name="connsiteY12" fmla="*/ 1267923 h 1468479"/>
              <a:gd name="connsiteX13" fmla="*/ 251545 w 3799802"/>
              <a:gd name="connsiteY13" fmla="*/ 1261124 h 1468479"/>
              <a:gd name="connsiteX14" fmla="*/ 265142 w 3799802"/>
              <a:gd name="connsiteY14" fmla="*/ 1240729 h 1468479"/>
              <a:gd name="connsiteX15" fmla="*/ 275340 w 3799802"/>
              <a:gd name="connsiteY15" fmla="*/ 1233930 h 1468479"/>
              <a:gd name="connsiteX16" fmla="*/ 285538 w 3799802"/>
              <a:gd name="connsiteY16" fmla="*/ 1223733 h 1468479"/>
              <a:gd name="connsiteX17" fmla="*/ 295735 w 3799802"/>
              <a:gd name="connsiteY17" fmla="*/ 1220333 h 1468479"/>
              <a:gd name="connsiteX18" fmla="*/ 305933 w 3799802"/>
              <a:gd name="connsiteY18" fmla="*/ 1213535 h 1468479"/>
              <a:gd name="connsiteX19" fmla="*/ 336527 w 3799802"/>
              <a:gd name="connsiteY19" fmla="*/ 1199938 h 1468479"/>
              <a:gd name="connsiteX20" fmla="*/ 339926 w 3799802"/>
              <a:gd name="connsiteY20" fmla="*/ 1189740 h 1468479"/>
              <a:gd name="connsiteX21" fmla="*/ 360321 w 3799802"/>
              <a:gd name="connsiteY21" fmla="*/ 1176143 h 1468479"/>
              <a:gd name="connsiteX22" fmla="*/ 367120 w 3799802"/>
              <a:gd name="connsiteY22" fmla="*/ 1165945 h 1468479"/>
              <a:gd name="connsiteX23" fmla="*/ 384116 w 3799802"/>
              <a:gd name="connsiteY23" fmla="*/ 1145550 h 1468479"/>
              <a:gd name="connsiteX24" fmla="*/ 390915 w 3799802"/>
              <a:gd name="connsiteY24" fmla="*/ 1125154 h 1468479"/>
              <a:gd name="connsiteX25" fmla="*/ 394314 w 3799802"/>
              <a:gd name="connsiteY25" fmla="*/ 1114956 h 1468479"/>
              <a:gd name="connsiteX26" fmla="*/ 404512 w 3799802"/>
              <a:gd name="connsiteY26" fmla="*/ 1108158 h 1468479"/>
              <a:gd name="connsiteX27" fmla="*/ 418109 w 3799802"/>
              <a:gd name="connsiteY27" fmla="*/ 1087762 h 1468479"/>
              <a:gd name="connsiteX28" fmla="*/ 424907 w 3799802"/>
              <a:gd name="connsiteY28" fmla="*/ 1077565 h 1468479"/>
              <a:gd name="connsiteX29" fmla="*/ 431706 w 3799802"/>
              <a:gd name="connsiteY29" fmla="*/ 1057169 h 1468479"/>
              <a:gd name="connsiteX30" fmla="*/ 448702 w 3799802"/>
              <a:gd name="connsiteY30" fmla="*/ 1036773 h 1468479"/>
              <a:gd name="connsiteX31" fmla="*/ 458900 w 3799802"/>
              <a:gd name="connsiteY31" fmla="*/ 1029975 h 1468479"/>
              <a:gd name="connsiteX32" fmla="*/ 479295 w 3799802"/>
              <a:gd name="connsiteY32" fmla="*/ 1012979 h 1468479"/>
              <a:gd name="connsiteX33" fmla="*/ 492892 w 3799802"/>
              <a:gd name="connsiteY33" fmla="*/ 992583 h 1468479"/>
              <a:gd name="connsiteX34" fmla="*/ 499691 w 3799802"/>
              <a:gd name="connsiteY34" fmla="*/ 982385 h 1468479"/>
              <a:gd name="connsiteX35" fmla="*/ 509889 w 3799802"/>
              <a:gd name="connsiteY35" fmla="*/ 975587 h 1468479"/>
              <a:gd name="connsiteX36" fmla="*/ 516687 w 3799802"/>
              <a:gd name="connsiteY36" fmla="*/ 965389 h 1468479"/>
              <a:gd name="connsiteX37" fmla="*/ 537083 w 3799802"/>
              <a:gd name="connsiteY37" fmla="*/ 948393 h 1468479"/>
              <a:gd name="connsiteX38" fmla="*/ 550680 w 3799802"/>
              <a:gd name="connsiteY38" fmla="*/ 927997 h 1468479"/>
              <a:gd name="connsiteX39" fmla="*/ 564277 w 3799802"/>
              <a:gd name="connsiteY39" fmla="*/ 897404 h 1468479"/>
              <a:gd name="connsiteX40" fmla="*/ 577874 w 3799802"/>
              <a:gd name="connsiteY40" fmla="*/ 880408 h 1468479"/>
              <a:gd name="connsiteX41" fmla="*/ 584672 w 3799802"/>
              <a:gd name="connsiteY41" fmla="*/ 870210 h 1468479"/>
              <a:gd name="connsiteX42" fmla="*/ 594870 w 3799802"/>
              <a:gd name="connsiteY42" fmla="*/ 860012 h 1468479"/>
              <a:gd name="connsiteX43" fmla="*/ 605068 w 3799802"/>
              <a:gd name="connsiteY43" fmla="*/ 846415 h 1468479"/>
              <a:gd name="connsiteX44" fmla="*/ 625463 w 3799802"/>
              <a:gd name="connsiteY44" fmla="*/ 829419 h 1468479"/>
              <a:gd name="connsiteX45" fmla="*/ 656057 w 3799802"/>
              <a:gd name="connsiteY45" fmla="*/ 805624 h 1468479"/>
              <a:gd name="connsiteX46" fmla="*/ 666254 w 3799802"/>
              <a:gd name="connsiteY46" fmla="*/ 798825 h 1468479"/>
              <a:gd name="connsiteX47" fmla="*/ 676452 w 3799802"/>
              <a:gd name="connsiteY47" fmla="*/ 795426 h 1468479"/>
              <a:gd name="connsiteX48" fmla="*/ 696848 w 3799802"/>
              <a:gd name="connsiteY48" fmla="*/ 781829 h 1468479"/>
              <a:gd name="connsiteX49" fmla="*/ 717243 w 3799802"/>
              <a:gd name="connsiteY49" fmla="*/ 775031 h 1468479"/>
              <a:gd name="connsiteX50" fmla="*/ 737639 w 3799802"/>
              <a:gd name="connsiteY50" fmla="*/ 758034 h 1468479"/>
              <a:gd name="connsiteX51" fmla="*/ 744437 w 3799802"/>
              <a:gd name="connsiteY51" fmla="*/ 747837 h 1468479"/>
              <a:gd name="connsiteX52" fmla="*/ 764833 w 3799802"/>
              <a:gd name="connsiteY52" fmla="*/ 727441 h 1468479"/>
              <a:gd name="connsiteX53" fmla="*/ 768232 w 3799802"/>
              <a:gd name="connsiteY53" fmla="*/ 717243 h 1468479"/>
              <a:gd name="connsiteX54" fmla="*/ 775031 w 3799802"/>
              <a:gd name="connsiteY54" fmla="*/ 707046 h 1468479"/>
              <a:gd name="connsiteX55" fmla="*/ 771631 w 3799802"/>
              <a:gd name="connsiteY55" fmla="*/ 696848 h 1468479"/>
              <a:gd name="connsiteX56" fmla="*/ 781829 w 3799802"/>
              <a:gd name="connsiteY56" fmla="*/ 693449 h 1468479"/>
              <a:gd name="connsiteX57" fmla="*/ 785228 w 3799802"/>
              <a:gd name="connsiteY57" fmla="*/ 683251 h 1468479"/>
              <a:gd name="connsiteX58" fmla="*/ 792027 w 3799802"/>
              <a:gd name="connsiteY58" fmla="*/ 673053 h 1468479"/>
              <a:gd name="connsiteX59" fmla="*/ 802225 w 3799802"/>
              <a:gd name="connsiteY59" fmla="*/ 642460 h 1468479"/>
              <a:gd name="connsiteX60" fmla="*/ 812422 w 3799802"/>
              <a:gd name="connsiteY60" fmla="*/ 622064 h 1468479"/>
              <a:gd name="connsiteX61" fmla="*/ 832818 w 3799802"/>
              <a:gd name="connsiteY61" fmla="*/ 601669 h 1468479"/>
              <a:gd name="connsiteX62" fmla="*/ 843016 w 3799802"/>
              <a:gd name="connsiteY62" fmla="*/ 591471 h 1468479"/>
              <a:gd name="connsiteX63" fmla="*/ 853214 w 3799802"/>
              <a:gd name="connsiteY63" fmla="*/ 581273 h 1468479"/>
              <a:gd name="connsiteX64" fmla="*/ 873609 w 3799802"/>
              <a:gd name="connsiteY64" fmla="*/ 567676 h 1468479"/>
              <a:gd name="connsiteX65" fmla="*/ 890605 w 3799802"/>
              <a:gd name="connsiteY65" fmla="*/ 554079 h 1468479"/>
              <a:gd name="connsiteX66" fmla="*/ 897404 w 3799802"/>
              <a:gd name="connsiteY66" fmla="*/ 543881 h 1468479"/>
              <a:gd name="connsiteX67" fmla="*/ 907602 w 3799802"/>
              <a:gd name="connsiteY67" fmla="*/ 537083 h 1468479"/>
              <a:gd name="connsiteX68" fmla="*/ 921199 w 3799802"/>
              <a:gd name="connsiteY68" fmla="*/ 516687 h 1468479"/>
              <a:gd name="connsiteX69" fmla="*/ 927997 w 3799802"/>
              <a:gd name="connsiteY69" fmla="*/ 506489 h 1468479"/>
              <a:gd name="connsiteX70" fmla="*/ 938195 w 3799802"/>
              <a:gd name="connsiteY70" fmla="*/ 499691 h 1468479"/>
              <a:gd name="connsiteX71" fmla="*/ 941594 w 3799802"/>
              <a:gd name="connsiteY71" fmla="*/ 489493 h 1468479"/>
              <a:gd name="connsiteX72" fmla="*/ 955191 w 3799802"/>
              <a:gd name="connsiteY72" fmla="*/ 469098 h 1468479"/>
              <a:gd name="connsiteX73" fmla="*/ 965389 w 3799802"/>
              <a:gd name="connsiteY73" fmla="*/ 448702 h 1468479"/>
              <a:gd name="connsiteX74" fmla="*/ 975587 w 3799802"/>
              <a:gd name="connsiteY74" fmla="*/ 428307 h 1468479"/>
              <a:gd name="connsiteX75" fmla="*/ 985785 w 3799802"/>
              <a:gd name="connsiteY75" fmla="*/ 407911 h 1468479"/>
              <a:gd name="connsiteX76" fmla="*/ 992583 w 3799802"/>
              <a:gd name="connsiteY76" fmla="*/ 387515 h 1468479"/>
              <a:gd name="connsiteX77" fmla="*/ 999382 w 3799802"/>
              <a:gd name="connsiteY77" fmla="*/ 367120 h 1468479"/>
              <a:gd name="connsiteX78" fmla="*/ 1002781 w 3799802"/>
              <a:gd name="connsiteY78" fmla="*/ 356922 h 1468479"/>
              <a:gd name="connsiteX79" fmla="*/ 1006180 w 3799802"/>
              <a:gd name="connsiteY79" fmla="*/ 346724 h 1468479"/>
              <a:gd name="connsiteX80" fmla="*/ 1016378 w 3799802"/>
              <a:gd name="connsiteY80" fmla="*/ 295736 h 1468479"/>
              <a:gd name="connsiteX81" fmla="*/ 1023176 w 3799802"/>
              <a:gd name="connsiteY81" fmla="*/ 197157 h 1468479"/>
              <a:gd name="connsiteX82" fmla="*/ 1026576 w 3799802"/>
              <a:gd name="connsiteY82" fmla="*/ 186959 h 1468479"/>
              <a:gd name="connsiteX83" fmla="*/ 1033374 w 3799802"/>
              <a:gd name="connsiteY83" fmla="*/ 176762 h 1468479"/>
              <a:gd name="connsiteX84" fmla="*/ 1040173 w 3799802"/>
              <a:gd name="connsiteY84" fmla="*/ 156366 h 1468479"/>
              <a:gd name="connsiteX85" fmla="*/ 1046971 w 3799802"/>
              <a:gd name="connsiteY85" fmla="*/ 129172 h 1468479"/>
              <a:gd name="connsiteX86" fmla="*/ 1053770 w 3799802"/>
              <a:gd name="connsiteY86" fmla="*/ 108776 h 1468479"/>
              <a:gd name="connsiteX87" fmla="*/ 1067367 w 3799802"/>
              <a:gd name="connsiteY87" fmla="*/ 88381 h 1468479"/>
              <a:gd name="connsiteX88" fmla="*/ 1080964 w 3799802"/>
              <a:gd name="connsiteY88" fmla="*/ 67985 h 1468479"/>
              <a:gd name="connsiteX89" fmla="*/ 1091161 w 3799802"/>
              <a:gd name="connsiteY89" fmla="*/ 61187 h 1468479"/>
              <a:gd name="connsiteX90" fmla="*/ 1108158 w 3799802"/>
              <a:gd name="connsiteY90" fmla="*/ 44191 h 1468479"/>
              <a:gd name="connsiteX91" fmla="*/ 1128553 w 3799802"/>
              <a:gd name="connsiteY91" fmla="*/ 23795 h 1468479"/>
              <a:gd name="connsiteX92" fmla="*/ 1148949 w 3799802"/>
              <a:gd name="connsiteY92" fmla="*/ 10198 h 1468479"/>
              <a:gd name="connsiteX93" fmla="*/ 1182941 w 3799802"/>
              <a:gd name="connsiteY93" fmla="*/ 0 h 1468479"/>
              <a:gd name="connsiteX94" fmla="*/ 1210135 w 3799802"/>
              <a:gd name="connsiteY94" fmla="*/ 3399 h 1468479"/>
              <a:gd name="connsiteX95" fmla="*/ 1237329 w 3799802"/>
              <a:gd name="connsiteY95" fmla="*/ 10198 h 1468479"/>
              <a:gd name="connsiteX96" fmla="*/ 1257725 w 3799802"/>
              <a:gd name="connsiteY96" fmla="*/ 13597 h 1468479"/>
              <a:gd name="connsiteX97" fmla="*/ 1315512 w 3799802"/>
              <a:gd name="connsiteY97" fmla="*/ 6799 h 1468479"/>
              <a:gd name="connsiteX98" fmla="*/ 1349505 w 3799802"/>
              <a:gd name="connsiteY98" fmla="*/ 10198 h 1468479"/>
              <a:gd name="connsiteX99" fmla="*/ 1380098 w 3799802"/>
              <a:gd name="connsiteY99" fmla="*/ 27194 h 1468479"/>
              <a:gd name="connsiteX100" fmla="*/ 1390296 w 3799802"/>
              <a:gd name="connsiteY100" fmla="*/ 33993 h 1468479"/>
              <a:gd name="connsiteX101" fmla="*/ 1397095 w 3799802"/>
              <a:gd name="connsiteY101" fmla="*/ 44191 h 1468479"/>
              <a:gd name="connsiteX102" fmla="*/ 1414091 w 3799802"/>
              <a:gd name="connsiteY102" fmla="*/ 61187 h 1468479"/>
              <a:gd name="connsiteX103" fmla="*/ 1424289 w 3799802"/>
              <a:gd name="connsiteY103" fmla="*/ 81582 h 1468479"/>
              <a:gd name="connsiteX104" fmla="*/ 1427688 w 3799802"/>
              <a:gd name="connsiteY104" fmla="*/ 91780 h 1468479"/>
              <a:gd name="connsiteX105" fmla="*/ 1434486 w 3799802"/>
              <a:gd name="connsiteY105" fmla="*/ 101978 h 1468479"/>
              <a:gd name="connsiteX106" fmla="*/ 1441285 w 3799802"/>
              <a:gd name="connsiteY106" fmla="*/ 122373 h 1468479"/>
              <a:gd name="connsiteX107" fmla="*/ 1444684 w 3799802"/>
              <a:gd name="connsiteY107" fmla="*/ 132571 h 1468479"/>
              <a:gd name="connsiteX108" fmla="*/ 1441285 w 3799802"/>
              <a:gd name="connsiteY108" fmla="*/ 146168 h 1468479"/>
              <a:gd name="connsiteX109" fmla="*/ 1448083 w 3799802"/>
              <a:gd name="connsiteY109" fmla="*/ 193758 h 1468479"/>
              <a:gd name="connsiteX110" fmla="*/ 1454882 w 3799802"/>
              <a:gd name="connsiteY110" fmla="*/ 214153 h 1468479"/>
              <a:gd name="connsiteX111" fmla="*/ 1458281 w 3799802"/>
              <a:gd name="connsiteY111" fmla="*/ 227750 h 1468479"/>
              <a:gd name="connsiteX112" fmla="*/ 1461680 w 3799802"/>
              <a:gd name="connsiteY112" fmla="*/ 237948 h 1468479"/>
              <a:gd name="connsiteX113" fmla="*/ 1465080 w 3799802"/>
              <a:gd name="connsiteY113" fmla="*/ 258344 h 1468479"/>
              <a:gd name="connsiteX114" fmla="*/ 1471878 w 3799802"/>
              <a:gd name="connsiteY114" fmla="*/ 295736 h 1468479"/>
              <a:gd name="connsiteX115" fmla="*/ 1468479 w 3799802"/>
              <a:gd name="connsiteY115" fmla="*/ 401112 h 1468479"/>
              <a:gd name="connsiteX116" fmla="*/ 1465080 w 3799802"/>
              <a:gd name="connsiteY116" fmla="*/ 428307 h 1468479"/>
              <a:gd name="connsiteX117" fmla="*/ 1468479 w 3799802"/>
              <a:gd name="connsiteY117" fmla="*/ 489493 h 1468479"/>
              <a:gd name="connsiteX118" fmla="*/ 1468479 w 3799802"/>
              <a:gd name="connsiteY118" fmla="*/ 611866 h 1468479"/>
              <a:gd name="connsiteX119" fmla="*/ 1475277 w 3799802"/>
              <a:gd name="connsiteY119" fmla="*/ 642460 h 1468479"/>
              <a:gd name="connsiteX120" fmla="*/ 1482076 w 3799802"/>
              <a:gd name="connsiteY120" fmla="*/ 676452 h 1468479"/>
              <a:gd name="connsiteX121" fmla="*/ 1485475 w 3799802"/>
              <a:gd name="connsiteY121" fmla="*/ 696848 h 1468479"/>
              <a:gd name="connsiteX122" fmla="*/ 1495673 w 3799802"/>
              <a:gd name="connsiteY122" fmla="*/ 747837 h 1468479"/>
              <a:gd name="connsiteX123" fmla="*/ 1502471 w 3799802"/>
              <a:gd name="connsiteY123" fmla="*/ 771631 h 1468479"/>
              <a:gd name="connsiteX124" fmla="*/ 1505871 w 3799802"/>
              <a:gd name="connsiteY124" fmla="*/ 792027 h 1468479"/>
              <a:gd name="connsiteX125" fmla="*/ 1512669 w 3799802"/>
              <a:gd name="connsiteY125" fmla="*/ 812423 h 1468479"/>
              <a:gd name="connsiteX126" fmla="*/ 1519468 w 3799802"/>
              <a:gd name="connsiteY126" fmla="*/ 832818 h 1468479"/>
              <a:gd name="connsiteX127" fmla="*/ 1529666 w 3799802"/>
              <a:gd name="connsiteY127" fmla="*/ 863411 h 1468479"/>
              <a:gd name="connsiteX128" fmla="*/ 1533065 w 3799802"/>
              <a:gd name="connsiteY128" fmla="*/ 873609 h 1468479"/>
              <a:gd name="connsiteX129" fmla="*/ 1539863 w 3799802"/>
              <a:gd name="connsiteY129" fmla="*/ 921199 h 1468479"/>
              <a:gd name="connsiteX130" fmla="*/ 1553460 w 3799802"/>
              <a:gd name="connsiteY130" fmla="*/ 941594 h 1468479"/>
              <a:gd name="connsiteX131" fmla="*/ 1570457 w 3799802"/>
              <a:gd name="connsiteY131" fmla="*/ 955191 h 1468479"/>
              <a:gd name="connsiteX132" fmla="*/ 1587453 w 3799802"/>
              <a:gd name="connsiteY132" fmla="*/ 985785 h 1468479"/>
              <a:gd name="connsiteX133" fmla="*/ 1594251 w 3799802"/>
              <a:gd name="connsiteY133" fmla="*/ 995982 h 1468479"/>
              <a:gd name="connsiteX134" fmla="*/ 1611248 w 3799802"/>
              <a:gd name="connsiteY134" fmla="*/ 1026576 h 1468479"/>
              <a:gd name="connsiteX135" fmla="*/ 1624845 w 3799802"/>
              <a:gd name="connsiteY135" fmla="*/ 1046971 h 1468479"/>
              <a:gd name="connsiteX136" fmla="*/ 1635042 w 3799802"/>
              <a:gd name="connsiteY136" fmla="*/ 1053770 h 1468479"/>
              <a:gd name="connsiteX137" fmla="*/ 1641841 w 3799802"/>
              <a:gd name="connsiteY137" fmla="*/ 1063967 h 1468479"/>
              <a:gd name="connsiteX138" fmla="*/ 1652039 w 3799802"/>
              <a:gd name="connsiteY138" fmla="*/ 1070766 h 1468479"/>
              <a:gd name="connsiteX139" fmla="*/ 1662237 w 3799802"/>
              <a:gd name="connsiteY139" fmla="*/ 1080964 h 1468479"/>
              <a:gd name="connsiteX140" fmla="*/ 1672434 w 3799802"/>
              <a:gd name="connsiteY140" fmla="*/ 1087762 h 1468479"/>
              <a:gd name="connsiteX141" fmla="*/ 1682632 w 3799802"/>
              <a:gd name="connsiteY141" fmla="*/ 1097960 h 1468479"/>
              <a:gd name="connsiteX142" fmla="*/ 1703028 w 3799802"/>
              <a:gd name="connsiteY142" fmla="*/ 1111557 h 1468479"/>
              <a:gd name="connsiteX143" fmla="*/ 1713225 w 3799802"/>
              <a:gd name="connsiteY143" fmla="*/ 1118356 h 1468479"/>
              <a:gd name="connsiteX144" fmla="*/ 1723423 w 3799802"/>
              <a:gd name="connsiteY144" fmla="*/ 1125154 h 1468479"/>
              <a:gd name="connsiteX145" fmla="*/ 1733621 w 3799802"/>
              <a:gd name="connsiteY145" fmla="*/ 1131953 h 1468479"/>
              <a:gd name="connsiteX146" fmla="*/ 1743819 w 3799802"/>
              <a:gd name="connsiteY146" fmla="*/ 1135352 h 1468479"/>
              <a:gd name="connsiteX147" fmla="*/ 1754016 w 3799802"/>
              <a:gd name="connsiteY147" fmla="*/ 1142150 h 1468479"/>
              <a:gd name="connsiteX148" fmla="*/ 1788009 w 3799802"/>
              <a:gd name="connsiteY148" fmla="*/ 1152348 h 1468479"/>
              <a:gd name="connsiteX149" fmla="*/ 1798207 w 3799802"/>
              <a:gd name="connsiteY149" fmla="*/ 1155747 h 1468479"/>
              <a:gd name="connsiteX150" fmla="*/ 1815203 w 3799802"/>
              <a:gd name="connsiteY150" fmla="*/ 1172744 h 1468479"/>
              <a:gd name="connsiteX151" fmla="*/ 1835599 w 3799802"/>
              <a:gd name="connsiteY151" fmla="*/ 1179542 h 1468479"/>
              <a:gd name="connsiteX152" fmla="*/ 1845796 w 3799802"/>
              <a:gd name="connsiteY152" fmla="*/ 1182941 h 1468479"/>
              <a:gd name="connsiteX153" fmla="*/ 1855994 w 3799802"/>
              <a:gd name="connsiteY153" fmla="*/ 1186341 h 1468479"/>
              <a:gd name="connsiteX154" fmla="*/ 1876390 w 3799802"/>
              <a:gd name="connsiteY154" fmla="*/ 1196539 h 1468479"/>
              <a:gd name="connsiteX155" fmla="*/ 1886587 w 3799802"/>
              <a:gd name="connsiteY155" fmla="*/ 1203337 h 1468479"/>
              <a:gd name="connsiteX156" fmla="*/ 1903584 w 3799802"/>
              <a:gd name="connsiteY156" fmla="*/ 1216934 h 1468479"/>
              <a:gd name="connsiteX157" fmla="*/ 1913782 w 3799802"/>
              <a:gd name="connsiteY157" fmla="*/ 1237330 h 1468479"/>
              <a:gd name="connsiteX158" fmla="*/ 1930778 w 3799802"/>
              <a:gd name="connsiteY158" fmla="*/ 1254326 h 1468479"/>
              <a:gd name="connsiteX159" fmla="*/ 1947774 w 3799802"/>
              <a:gd name="connsiteY159" fmla="*/ 1271322 h 1468479"/>
              <a:gd name="connsiteX160" fmla="*/ 1954573 w 3799802"/>
              <a:gd name="connsiteY160" fmla="*/ 1281520 h 1468479"/>
              <a:gd name="connsiteX161" fmla="*/ 1974968 w 3799802"/>
              <a:gd name="connsiteY161" fmla="*/ 1288318 h 1468479"/>
              <a:gd name="connsiteX162" fmla="*/ 1985166 w 3799802"/>
              <a:gd name="connsiteY162" fmla="*/ 1291718 h 1468479"/>
              <a:gd name="connsiteX163" fmla="*/ 2015759 w 3799802"/>
              <a:gd name="connsiteY163" fmla="*/ 1312113 h 1468479"/>
              <a:gd name="connsiteX164" fmla="*/ 2025957 w 3799802"/>
              <a:gd name="connsiteY164" fmla="*/ 1318912 h 1468479"/>
              <a:gd name="connsiteX165" fmla="*/ 2036155 w 3799802"/>
              <a:gd name="connsiteY165" fmla="*/ 1325710 h 1468479"/>
              <a:gd name="connsiteX166" fmla="*/ 2046353 w 3799802"/>
              <a:gd name="connsiteY166" fmla="*/ 1335908 h 1468479"/>
              <a:gd name="connsiteX167" fmla="*/ 2053151 w 3799802"/>
              <a:gd name="connsiteY167" fmla="*/ 1346106 h 1468479"/>
              <a:gd name="connsiteX168" fmla="*/ 2063349 w 3799802"/>
              <a:gd name="connsiteY168" fmla="*/ 1352904 h 1468479"/>
              <a:gd name="connsiteX169" fmla="*/ 2070147 w 3799802"/>
              <a:gd name="connsiteY169" fmla="*/ 1363102 h 1468479"/>
              <a:gd name="connsiteX170" fmla="*/ 2104140 w 3799802"/>
              <a:gd name="connsiteY170" fmla="*/ 1380098 h 1468479"/>
              <a:gd name="connsiteX171" fmla="*/ 2134733 w 3799802"/>
              <a:gd name="connsiteY171" fmla="*/ 1390296 h 1468479"/>
              <a:gd name="connsiteX172" fmla="*/ 2155129 w 3799802"/>
              <a:gd name="connsiteY172" fmla="*/ 1397095 h 1468479"/>
              <a:gd name="connsiteX173" fmla="*/ 2185722 w 3799802"/>
              <a:gd name="connsiteY173" fmla="*/ 1410692 h 1468479"/>
              <a:gd name="connsiteX174" fmla="*/ 2195920 w 3799802"/>
              <a:gd name="connsiteY174" fmla="*/ 1414091 h 1468479"/>
              <a:gd name="connsiteX175" fmla="*/ 2206118 w 3799802"/>
              <a:gd name="connsiteY175" fmla="*/ 1420889 h 1468479"/>
              <a:gd name="connsiteX176" fmla="*/ 2226513 w 3799802"/>
              <a:gd name="connsiteY176" fmla="*/ 1427688 h 1468479"/>
              <a:gd name="connsiteX177" fmla="*/ 2236711 w 3799802"/>
              <a:gd name="connsiteY177" fmla="*/ 1434486 h 1468479"/>
              <a:gd name="connsiteX178" fmla="*/ 2257106 w 3799802"/>
              <a:gd name="connsiteY178" fmla="*/ 1441285 h 1468479"/>
              <a:gd name="connsiteX179" fmla="*/ 2277502 w 3799802"/>
              <a:gd name="connsiteY179" fmla="*/ 1448083 h 1468479"/>
              <a:gd name="connsiteX180" fmla="*/ 2287700 w 3799802"/>
              <a:gd name="connsiteY180" fmla="*/ 1451483 h 1468479"/>
              <a:gd name="connsiteX181" fmla="*/ 2318293 w 3799802"/>
              <a:gd name="connsiteY181" fmla="*/ 1465080 h 1468479"/>
              <a:gd name="connsiteX182" fmla="*/ 2352286 w 3799802"/>
              <a:gd name="connsiteY182" fmla="*/ 1468479 h 1468479"/>
              <a:gd name="connsiteX183" fmla="*/ 2433868 w 3799802"/>
              <a:gd name="connsiteY183" fmla="*/ 1465080 h 1468479"/>
              <a:gd name="connsiteX184" fmla="*/ 2467860 w 3799802"/>
              <a:gd name="connsiteY184" fmla="*/ 1454882 h 1468479"/>
              <a:gd name="connsiteX185" fmla="*/ 2491655 w 3799802"/>
              <a:gd name="connsiteY185" fmla="*/ 1448083 h 1468479"/>
              <a:gd name="connsiteX186" fmla="*/ 2501853 w 3799802"/>
              <a:gd name="connsiteY186" fmla="*/ 1444684 h 1468479"/>
              <a:gd name="connsiteX187" fmla="*/ 2518849 w 3799802"/>
              <a:gd name="connsiteY187" fmla="*/ 1441285 h 1468479"/>
              <a:gd name="connsiteX188" fmla="*/ 2532446 w 3799802"/>
              <a:gd name="connsiteY188" fmla="*/ 1437886 h 1468479"/>
              <a:gd name="connsiteX189" fmla="*/ 2580036 w 3799802"/>
              <a:gd name="connsiteY189" fmla="*/ 1431087 h 1468479"/>
              <a:gd name="connsiteX190" fmla="*/ 2600431 w 3799802"/>
              <a:gd name="connsiteY190" fmla="*/ 1417490 h 1468479"/>
              <a:gd name="connsiteX191" fmla="*/ 2610629 w 3799802"/>
              <a:gd name="connsiteY191" fmla="*/ 1410692 h 1468479"/>
              <a:gd name="connsiteX192" fmla="*/ 2617428 w 3799802"/>
              <a:gd name="connsiteY192" fmla="*/ 1400494 h 1468479"/>
              <a:gd name="connsiteX193" fmla="*/ 2637823 w 3799802"/>
              <a:gd name="connsiteY193" fmla="*/ 1393695 h 1468479"/>
              <a:gd name="connsiteX194" fmla="*/ 2648021 w 3799802"/>
              <a:gd name="connsiteY194" fmla="*/ 1390296 h 1468479"/>
              <a:gd name="connsiteX195" fmla="*/ 2678614 w 3799802"/>
              <a:gd name="connsiteY195" fmla="*/ 1373300 h 1468479"/>
              <a:gd name="connsiteX196" fmla="*/ 2688812 w 3799802"/>
              <a:gd name="connsiteY196" fmla="*/ 1366501 h 1468479"/>
              <a:gd name="connsiteX197" fmla="*/ 2709208 w 3799802"/>
              <a:gd name="connsiteY197" fmla="*/ 1356304 h 1468479"/>
              <a:gd name="connsiteX198" fmla="*/ 2716006 w 3799802"/>
              <a:gd name="connsiteY198" fmla="*/ 1346106 h 1468479"/>
              <a:gd name="connsiteX199" fmla="*/ 2736402 w 3799802"/>
              <a:gd name="connsiteY199" fmla="*/ 1335908 h 1468479"/>
              <a:gd name="connsiteX200" fmla="*/ 2756797 w 3799802"/>
              <a:gd name="connsiteY200" fmla="*/ 1332509 h 1468479"/>
              <a:gd name="connsiteX201" fmla="*/ 2766995 w 3799802"/>
              <a:gd name="connsiteY201" fmla="*/ 1329110 h 1468479"/>
              <a:gd name="connsiteX202" fmla="*/ 2787390 w 3799802"/>
              <a:gd name="connsiteY202" fmla="*/ 1318912 h 1468479"/>
              <a:gd name="connsiteX203" fmla="*/ 2797588 w 3799802"/>
              <a:gd name="connsiteY203" fmla="*/ 1312113 h 1468479"/>
              <a:gd name="connsiteX204" fmla="*/ 2855376 w 3799802"/>
              <a:gd name="connsiteY204" fmla="*/ 1315512 h 1468479"/>
              <a:gd name="connsiteX205" fmla="*/ 2872372 w 3799802"/>
              <a:gd name="connsiteY205" fmla="*/ 1318912 h 1468479"/>
              <a:gd name="connsiteX206" fmla="*/ 2913163 w 3799802"/>
              <a:gd name="connsiteY206" fmla="*/ 1329110 h 1468479"/>
              <a:gd name="connsiteX207" fmla="*/ 2926760 w 3799802"/>
              <a:gd name="connsiteY207" fmla="*/ 1332509 h 1468479"/>
              <a:gd name="connsiteX208" fmla="*/ 2970950 w 3799802"/>
              <a:gd name="connsiteY208" fmla="*/ 1339307 h 1468479"/>
              <a:gd name="connsiteX209" fmla="*/ 2981148 w 3799802"/>
              <a:gd name="connsiteY209" fmla="*/ 1342707 h 1468479"/>
              <a:gd name="connsiteX210" fmla="*/ 3008342 w 3799802"/>
              <a:gd name="connsiteY210" fmla="*/ 1349505 h 1468479"/>
              <a:gd name="connsiteX211" fmla="*/ 3018540 w 3799802"/>
              <a:gd name="connsiteY211" fmla="*/ 1359703 h 1468479"/>
              <a:gd name="connsiteX212" fmla="*/ 3038935 w 3799802"/>
              <a:gd name="connsiteY212" fmla="*/ 1366501 h 1468479"/>
              <a:gd name="connsiteX213" fmla="*/ 3049133 w 3799802"/>
              <a:gd name="connsiteY213" fmla="*/ 1369901 h 1468479"/>
              <a:gd name="connsiteX214" fmla="*/ 3059331 w 3799802"/>
              <a:gd name="connsiteY214" fmla="*/ 1373300 h 1468479"/>
              <a:gd name="connsiteX215" fmla="*/ 3069529 w 3799802"/>
              <a:gd name="connsiteY215" fmla="*/ 1376699 h 1468479"/>
              <a:gd name="connsiteX216" fmla="*/ 3072928 w 3799802"/>
              <a:gd name="connsiteY216" fmla="*/ 1386897 h 1468479"/>
              <a:gd name="connsiteX217" fmla="*/ 3113719 w 3799802"/>
              <a:gd name="connsiteY217" fmla="*/ 1407292 h 1468479"/>
              <a:gd name="connsiteX218" fmla="*/ 3134115 w 3799802"/>
              <a:gd name="connsiteY218" fmla="*/ 1414091 h 1468479"/>
              <a:gd name="connsiteX219" fmla="*/ 3144312 w 3799802"/>
              <a:gd name="connsiteY219" fmla="*/ 1417490 h 1468479"/>
              <a:gd name="connsiteX220" fmla="*/ 3171506 w 3799802"/>
              <a:gd name="connsiteY220" fmla="*/ 1424289 h 1468479"/>
              <a:gd name="connsiteX221" fmla="*/ 3185103 w 3799802"/>
              <a:gd name="connsiteY221" fmla="*/ 1427688 h 1468479"/>
              <a:gd name="connsiteX222" fmla="*/ 3222495 w 3799802"/>
              <a:gd name="connsiteY222" fmla="*/ 1434486 h 1468479"/>
              <a:gd name="connsiteX223" fmla="*/ 3242891 w 3799802"/>
              <a:gd name="connsiteY223" fmla="*/ 1437886 h 1468479"/>
              <a:gd name="connsiteX224" fmla="*/ 3283682 w 3799802"/>
              <a:gd name="connsiteY224" fmla="*/ 1444684 h 1468479"/>
              <a:gd name="connsiteX225" fmla="*/ 3304077 w 3799802"/>
              <a:gd name="connsiteY225" fmla="*/ 1448083 h 1468479"/>
              <a:gd name="connsiteX226" fmla="*/ 3355066 w 3799802"/>
              <a:gd name="connsiteY226" fmla="*/ 1451483 h 1468479"/>
              <a:gd name="connsiteX227" fmla="*/ 3419652 w 3799802"/>
              <a:gd name="connsiteY227" fmla="*/ 1461681 h 1468479"/>
              <a:gd name="connsiteX228" fmla="*/ 3508033 w 3799802"/>
              <a:gd name="connsiteY228" fmla="*/ 1458281 h 1468479"/>
              <a:gd name="connsiteX229" fmla="*/ 3528428 w 3799802"/>
              <a:gd name="connsiteY229" fmla="*/ 1451483 h 1468479"/>
              <a:gd name="connsiteX230" fmla="*/ 3545425 w 3799802"/>
              <a:gd name="connsiteY230" fmla="*/ 1437886 h 1468479"/>
              <a:gd name="connsiteX231" fmla="*/ 3552223 w 3799802"/>
              <a:gd name="connsiteY231" fmla="*/ 1427688 h 1468479"/>
              <a:gd name="connsiteX232" fmla="*/ 3572619 w 3799802"/>
              <a:gd name="connsiteY232" fmla="*/ 1414091 h 1468479"/>
              <a:gd name="connsiteX233" fmla="*/ 3599813 w 3799802"/>
              <a:gd name="connsiteY233" fmla="*/ 1390296 h 1468479"/>
              <a:gd name="connsiteX234" fmla="*/ 3610011 w 3799802"/>
              <a:gd name="connsiteY234" fmla="*/ 1383498 h 1468479"/>
              <a:gd name="connsiteX235" fmla="*/ 3620208 w 3799802"/>
              <a:gd name="connsiteY235" fmla="*/ 1380098 h 1468479"/>
              <a:gd name="connsiteX236" fmla="*/ 3640604 w 3799802"/>
              <a:gd name="connsiteY236" fmla="*/ 1366501 h 1468479"/>
              <a:gd name="connsiteX237" fmla="*/ 3667798 w 3799802"/>
              <a:gd name="connsiteY237" fmla="*/ 1335908 h 1468479"/>
              <a:gd name="connsiteX238" fmla="*/ 3688193 w 3799802"/>
              <a:gd name="connsiteY238" fmla="*/ 1322311 h 1468479"/>
              <a:gd name="connsiteX239" fmla="*/ 3698391 w 3799802"/>
              <a:gd name="connsiteY239" fmla="*/ 1315512 h 1468479"/>
              <a:gd name="connsiteX240" fmla="*/ 3718787 w 3799802"/>
              <a:gd name="connsiteY240" fmla="*/ 1298516 h 1468479"/>
              <a:gd name="connsiteX241" fmla="*/ 3732384 w 3799802"/>
              <a:gd name="connsiteY241" fmla="*/ 1278121 h 1468479"/>
              <a:gd name="connsiteX242" fmla="*/ 3739182 w 3799802"/>
              <a:gd name="connsiteY242" fmla="*/ 1267923 h 1468479"/>
              <a:gd name="connsiteX243" fmla="*/ 3749380 w 3799802"/>
              <a:gd name="connsiteY243" fmla="*/ 1257725 h 1468479"/>
              <a:gd name="connsiteX244" fmla="*/ 3756179 w 3799802"/>
              <a:gd name="connsiteY244" fmla="*/ 1247527 h 1468479"/>
              <a:gd name="connsiteX245" fmla="*/ 3766376 w 3799802"/>
              <a:gd name="connsiteY245" fmla="*/ 1240729 h 1468479"/>
              <a:gd name="connsiteX246" fmla="*/ 3796969 w 3799802"/>
              <a:gd name="connsiteY246" fmla="*/ 1220333 h 1468479"/>
              <a:gd name="connsiteX247" fmla="*/ 3783373 w 3799802"/>
              <a:gd name="connsiteY247" fmla="*/ 1227132 h 1468479"/>
              <a:gd name="connsiteX0" fmla="*/ 0 w 3799803"/>
              <a:gd name="connsiteY0" fmla="*/ 1407292 h 3905746"/>
              <a:gd name="connsiteX1" fmla="*/ 27194 w 3799803"/>
              <a:gd name="connsiteY1" fmla="*/ 1400494 h 3905746"/>
              <a:gd name="connsiteX2" fmla="*/ 33993 w 3799803"/>
              <a:gd name="connsiteY2" fmla="*/ 1390296 h 3905746"/>
              <a:gd name="connsiteX3" fmla="*/ 50989 w 3799803"/>
              <a:gd name="connsiteY3" fmla="*/ 1359703 h 3905746"/>
              <a:gd name="connsiteX4" fmla="*/ 71385 w 3799803"/>
              <a:gd name="connsiteY4" fmla="*/ 1346106 h 3905746"/>
              <a:gd name="connsiteX5" fmla="*/ 101978 w 3799803"/>
              <a:gd name="connsiteY5" fmla="*/ 1335908 h 3905746"/>
              <a:gd name="connsiteX6" fmla="*/ 112176 w 3799803"/>
              <a:gd name="connsiteY6" fmla="*/ 1332509 h 3905746"/>
              <a:gd name="connsiteX7" fmla="*/ 125773 w 3799803"/>
              <a:gd name="connsiteY7" fmla="*/ 1329110 h 3905746"/>
              <a:gd name="connsiteX8" fmla="*/ 139370 w 3799803"/>
              <a:gd name="connsiteY8" fmla="*/ 1308714 h 3905746"/>
              <a:gd name="connsiteX9" fmla="*/ 159765 w 3799803"/>
              <a:gd name="connsiteY9" fmla="*/ 1295117 h 3905746"/>
              <a:gd name="connsiteX10" fmla="*/ 200556 w 3799803"/>
              <a:gd name="connsiteY10" fmla="*/ 1281520 h 3905746"/>
              <a:gd name="connsiteX11" fmla="*/ 231150 w 3799803"/>
              <a:gd name="connsiteY11" fmla="*/ 1271322 h 3905746"/>
              <a:gd name="connsiteX12" fmla="*/ 241347 w 3799803"/>
              <a:gd name="connsiteY12" fmla="*/ 1267923 h 3905746"/>
              <a:gd name="connsiteX13" fmla="*/ 251545 w 3799803"/>
              <a:gd name="connsiteY13" fmla="*/ 1261124 h 3905746"/>
              <a:gd name="connsiteX14" fmla="*/ 265142 w 3799803"/>
              <a:gd name="connsiteY14" fmla="*/ 1240729 h 3905746"/>
              <a:gd name="connsiteX15" fmla="*/ 275340 w 3799803"/>
              <a:gd name="connsiteY15" fmla="*/ 1233930 h 3905746"/>
              <a:gd name="connsiteX16" fmla="*/ 285538 w 3799803"/>
              <a:gd name="connsiteY16" fmla="*/ 1223733 h 3905746"/>
              <a:gd name="connsiteX17" fmla="*/ 295735 w 3799803"/>
              <a:gd name="connsiteY17" fmla="*/ 1220333 h 3905746"/>
              <a:gd name="connsiteX18" fmla="*/ 305933 w 3799803"/>
              <a:gd name="connsiteY18" fmla="*/ 1213535 h 3905746"/>
              <a:gd name="connsiteX19" fmla="*/ 336527 w 3799803"/>
              <a:gd name="connsiteY19" fmla="*/ 1199938 h 3905746"/>
              <a:gd name="connsiteX20" fmla="*/ 339926 w 3799803"/>
              <a:gd name="connsiteY20" fmla="*/ 1189740 h 3905746"/>
              <a:gd name="connsiteX21" fmla="*/ 360321 w 3799803"/>
              <a:gd name="connsiteY21" fmla="*/ 1176143 h 3905746"/>
              <a:gd name="connsiteX22" fmla="*/ 367120 w 3799803"/>
              <a:gd name="connsiteY22" fmla="*/ 1165945 h 3905746"/>
              <a:gd name="connsiteX23" fmla="*/ 384116 w 3799803"/>
              <a:gd name="connsiteY23" fmla="*/ 1145550 h 3905746"/>
              <a:gd name="connsiteX24" fmla="*/ 390915 w 3799803"/>
              <a:gd name="connsiteY24" fmla="*/ 1125154 h 3905746"/>
              <a:gd name="connsiteX25" fmla="*/ 394314 w 3799803"/>
              <a:gd name="connsiteY25" fmla="*/ 1114956 h 3905746"/>
              <a:gd name="connsiteX26" fmla="*/ 404512 w 3799803"/>
              <a:gd name="connsiteY26" fmla="*/ 1108158 h 3905746"/>
              <a:gd name="connsiteX27" fmla="*/ 418109 w 3799803"/>
              <a:gd name="connsiteY27" fmla="*/ 1087762 h 3905746"/>
              <a:gd name="connsiteX28" fmla="*/ 424907 w 3799803"/>
              <a:gd name="connsiteY28" fmla="*/ 1077565 h 3905746"/>
              <a:gd name="connsiteX29" fmla="*/ 431706 w 3799803"/>
              <a:gd name="connsiteY29" fmla="*/ 1057169 h 3905746"/>
              <a:gd name="connsiteX30" fmla="*/ 448702 w 3799803"/>
              <a:gd name="connsiteY30" fmla="*/ 1036773 h 3905746"/>
              <a:gd name="connsiteX31" fmla="*/ 458900 w 3799803"/>
              <a:gd name="connsiteY31" fmla="*/ 1029975 h 3905746"/>
              <a:gd name="connsiteX32" fmla="*/ 479295 w 3799803"/>
              <a:gd name="connsiteY32" fmla="*/ 1012979 h 3905746"/>
              <a:gd name="connsiteX33" fmla="*/ 492892 w 3799803"/>
              <a:gd name="connsiteY33" fmla="*/ 992583 h 3905746"/>
              <a:gd name="connsiteX34" fmla="*/ 499691 w 3799803"/>
              <a:gd name="connsiteY34" fmla="*/ 982385 h 3905746"/>
              <a:gd name="connsiteX35" fmla="*/ 509889 w 3799803"/>
              <a:gd name="connsiteY35" fmla="*/ 975587 h 3905746"/>
              <a:gd name="connsiteX36" fmla="*/ 516687 w 3799803"/>
              <a:gd name="connsiteY36" fmla="*/ 965389 h 3905746"/>
              <a:gd name="connsiteX37" fmla="*/ 537083 w 3799803"/>
              <a:gd name="connsiteY37" fmla="*/ 948393 h 3905746"/>
              <a:gd name="connsiteX38" fmla="*/ 550680 w 3799803"/>
              <a:gd name="connsiteY38" fmla="*/ 927997 h 3905746"/>
              <a:gd name="connsiteX39" fmla="*/ 564277 w 3799803"/>
              <a:gd name="connsiteY39" fmla="*/ 897404 h 3905746"/>
              <a:gd name="connsiteX40" fmla="*/ 577874 w 3799803"/>
              <a:gd name="connsiteY40" fmla="*/ 880408 h 3905746"/>
              <a:gd name="connsiteX41" fmla="*/ 584672 w 3799803"/>
              <a:gd name="connsiteY41" fmla="*/ 870210 h 3905746"/>
              <a:gd name="connsiteX42" fmla="*/ 594870 w 3799803"/>
              <a:gd name="connsiteY42" fmla="*/ 860012 h 3905746"/>
              <a:gd name="connsiteX43" fmla="*/ 605068 w 3799803"/>
              <a:gd name="connsiteY43" fmla="*/ 846415 h 3905746"/>
              <a:gd name="connsiteX44" fmla="*/ 625463 w 3799803"/>
              <a:gd name="connsiteY44" fmla="*/ 829419 h 3905746"/>
              <a:gd name="connsiteX45" fmla="*/ 656057 w 3799803"/>
              <a:gd name="connsiteY45" fmla="*/ 805624 h 3905746"/>
              <a:gd name="connsiteX46" fmla="*/ 666254 w 3799803"/>
              <a:gd name="connsiteY46" fmla="*/ 798825 h 3905746"/>
              <a:gd name="connsiteX47" fmla="*/ 676452 w 3799803"/>
              <a:gd name="connsiteY47" fmla="*/ 795426 h 3905746"/>
              <a:gd name="connsiteX48" fmla="*/ 696848 w 3799803"/>
              <a:gd name="connsiteY48" fmla="*/ 781829 h 3905746"/>
              <a:gd name="connsiteX49" fmla="*/ 717243 w 3799803"/>
              <a:gd name="connsiteY49" fmla="*/ 775031 h 3905746"/>
              <a:gd name="connsiteX50" fmla="*/ 737639 w 3799803"/>
              <a:gd name="connsiteY50" fmla="*/ 758034 h 3905746"/>
              <a:gd name="connsiteX51" fmla="*/ 744437 w 3799803"/>
              <a:gd name="connsiteY51" fmla="*/ 747837 h 3905746"/>
              <a:gd name="connsiteX52" fmla="*/ 764833 w 3799803"/>
              <a:gd name="connsiteY52" fmla="*/ 727441 h 3905746"/>
              <a:gd name="connsiteX53" fmla="*/ 768232 w 3799803"/>
              <a:gd name="connsiteY53" fmla="*/ 717243 h 3905746"/>
              <a:gd name="connsiteX54" fmla="*/ 775031 w 3799803"/>
              <a:gd name="connsiteY54" fmla="*/ 707046 h 3905746"/>
              <a:gd name="connsiteX55" fmla="*/ 771631 w 3799803"/>
              <a:gd name="connsiteY55" fmla="*/ 696848 h 3905746"/>
              <a:gd name="connsiteX56" fmla="*/ 781829 w 3799803"/>
              <a:gd name="connsiteY56" fmla="*/ 693449 h 3905746"/>
              <a:gd name="connsiteX57" fmla="*/ 785228 w 3799803"/>
              <a:gd name="connsiteY57" fmla="*/ 683251 h 3905746"/>
              <a:gd name="connsiteX58" fmla="*/ 792027 w 3799803"/>
              <a:gd name="connsiteY58" fmla="*/ 673053 h 3905746"/>
              <a:gd name="connsiteX59" fmla="*/ 802225 w 3799803"/>
              <a:gd name="connsiteY59" fmla="*/ 642460 h 3905746"/>
              <a:gd name="connsiteX60" fmla="*/ 812422 w 3799803"/>
              <a:gd name="connsiteY60" fmla="*/ 622064 h 3905746"/>
              <a:gd name="connsiteX61" fmla="*/ 832818 w 3799803"/>
              <a:gd name="connsiteY61" fmla="*/ 601669 h 3905746"/>
              <a:gd name="connsiteX62" fmla="*/ 843016 w 3799803"/>
              <a:gd name="connsiteY62" fmla="*/ 591471 h 3905746"/>
              <a:gd name="connsiteX63" fmla="*/ 853214 w 3799803"/>
              <a:gd name="connsiteY63" fmla="*/ 581273 h 3905746"/>
              <a:gd name="connsiteX64" fmla="*/ 873609 w 3799803"/>
              <a:gd name="connsiteY64" fmla="*/ 567676 h 3905746"/>
              <a:gd name="connsiteX65" fmla="*/ 890605 w 3799803"/>
              <a:gd name="connsiteY65" fmla="*/ 554079 h 3905746"/>
              <a:gd name="connsiteX66" fmla="*/ 897404 w 3799803"/>
              <a:gd name="connsiteY66" fmla="*/ 543881 h 3905746"/>
              <a:gd name="connsiteX67" fmla="*/ 907602 w 3799803"/>
              <a:gd name="connsiteY67" fmla="*/ 537083 h 3905746"/>
              <a:gd name="connsiteX68" fmla="*/ 921199 w 3799803"/>
              <a:gd name="connsiteY68" fmla="*/ 516687 h 3905746"/>
              <a:gd name="connsiteX69" fmla="*/ 927997 w 3799803"/>
              <a:gd name="connsiteY69" fmla="*/ 506489 h 3905746"/>
              <a:gd name="connsiteX70" fmla="*/ 938195 w 3799803"/>
              <a:gd name="connsiteY70" fmla="*/ 499691 h 3905746"/>
              <a:gd name="connsiteX71" fmla="*/ 941594 w 3799803"/>
              <a:gd name="connsiteY71" fmla="*/ 489493 h 3905746"/>
              <a:gd name="connsiteX72" fmla="*/ 955191 w 3799803"/>
              <a:gd name="connsiteY72" fmla="*/ 469098 h 3905746"/>
              <a:gd name="connsiteX73" fmla="*/ 965389 w 3799803"/>
              <a:gd name="connsiteY73" fmla="*/ 448702 h 3905746"/>
              <a:gd name="connsiteX74" fmla="*/ 975587 w 3799803"/>
              <a:gd name="connsiteY74" fmla="*/ 428307 h 3905746"/>
              <a:gd name="connsiteX75" fmla="*/ 985785 w 3799803"/>
              <a:gd name="connsiteY75" fmla="*/ 407911 h 3905746"/>
              <a:gd name="connsiteX76" fmla="*/ 992583 w 3799803"/>
              <a:gd name="connsiteY76" fmla="*/ 387515 h 3905746"/>
              <a:gd name="connsiteX77" fmla="*/ 999382 w 3799803"/>
              <a:gd name="connsiteY77" fmla="*/ 367120 h 3905746"/>
              <a:gd name="connsiteX78" fmla="*/ 1002781 w 3799803"/>
              <a:gd name="connsiteY78" fmla="*/ 356922 h 3905746"/>
              <a:gd name="connsiteX79" fmla="*/ 1006180 w 3799803"/>
              <a:gd name="connsiteY79" fmla="*/ 346724 h 3905746"/>
              <a:gd name="connsiteX80" fmla="*/ 1016378 w 3799803"/>
              <a:gd name="connsiteY80" fmla="*/ 295736 h 3905746"/>
              <a:gd name="connsiteX81" fmla="*/ 1023176 w 3799803"/>
              <a:gd name="connsiteY81" fmla="*/ 197157 h 3905746"/>
              <a:gd name="connsiteX82" fmla="*/ 1026576 w 3799803"/>
              <a:gd name="connsiteY82" fmla="*/ 186959 h 3905746"/>
              <a:gd name="connsiteX83" fmla="*/ 1033374 w 3799803"/>
              <a:gd name="connsiteY83" fmla="*/ 176762 h 3905746"/>
              <a:gd name="connsiteX84" fmla="*/ 1040173 w 3799803"/>
              <a:gd name="connsiteY84" fmla="*/ 156366 h 3905746"/>
              <a:gd name="connsiteX85" fmla="*/ 1046971 w 3799803"/>
              <a:gd name="connsiteY85" fmla="*/ 129172 h 3905746"/>
              <a:gd name="connsiteX86" fmla="*/ 1053770 w 3799803"/>
              <a:gd name="connsiteY86" fmla="*/ 108776 h 3905746"/>
              <a:gd name="connsiteX87" fmla="*/ 1067367 w 3799803"/>
              <a:gd name="connsiteY87" fmla="*/ 88381 h 3905746"/>
              <a:gd name="connsiteX88" fmla="*/ 1080964 w 3799803"/>
              <a:gd name="connsiteY88" fmla="*/ 67985 h 3905746"/>
              <a:gd name="connsiteX89" fmla="*/ 1091161 w 3799803"/>
              <a:gd name="connsiteY89" fmla="*/ 61187 h 3905746"/>
              <a:gd name="connsiteX90" fmla="*/ 1108158 w 3799803"/>
              <a:gd name="connsiteY90" fmla="*/ 44191 h 3905746"/>
              <a:gd name="connsiteX91" fmla="*/ 1128553 w 3799803"/>
              <a:gd name="connsiteY91" fmla="*/ 23795 h 3905746"/>
              <a:gd name="connsiteX92" fmla="*/ 1148949 w 3799803"/>
              <a:gd name="connsiteY92" fmla="*/ 10198 h 3905746"/>
              <a:gd name="connsiteX93" fmla="*/ 1182941 w 3799803"/>
              <a:gd name="connsiteY93" fmla="*/ 0 h 3905746"/>
              <a:gd name="connsiteX94" fmla="*/ 1210135 w 3799803"/>
              <a:gd name="connsiteY94" fmla="*/ 3399 h 3905746"/>
              <a:gd name="connsiteX95" fmla="*/ 1237329 w 3799803"/>
              <a:gd name="connsiteY95" fmla="*/ 10198 h 3905746"/>
              <a:gd name="connsiteX96" fmla="*/ 1257725 w 3799803"/>
              <a:gd name="connsiteY96" fmla="*/ 13597 h 3905746"/>
              <a:gd name="connsiteX97" fmla="*/ 1315512 w 3799803"/>
              <a:gd name="connsiteY97" fmla="*/ 6799 h 3905746"/>
              <a:gd name="connsiteX98" fmla="*/ 1349505 w 3799803"/>
              <a:gd name="connsiteY98" fmla="*/ 10198 h 3905746"/>
              <a:gd name="connsiteX99" fmla="*/ 1380098 w 3799803"/>
              <a:gd name="connsiteY99" fmla="*/ 27194 h 3905746"/>
              <a:gd name="connsiteX100" fmla="*/ 1390296 w 3799803"/>
              <a:gd name="connsiteY100" fmla="*/ 33993 h 3905746"/>
              <a:gd name="connsiteX101" fmla="*/ 1397095 w 3799803"/>
              <a:gd name="connsiteY101" fmla="*/ 44191 h 3905746"/>
              <a:gd name="connsiteX102" fmla="*/ 1414091 w 3799803"/>
              <a:gd name="connsiteY102" fmla="*/ 61187 h 3905746"/>
              <a:gd name="connsiteX103" fmla="*/ 1424289 w 3799803"/>
              <a:gd name="connsiteY103" fmla="*/ 81582 h 3905746"/>
              <a:gd name="connsiteX104" fmla="*/ 1427688 w 3799803"/>
              <a:gd name="connsiteY104" fmla="*/ 91780 h 3905746"/>
              <a:gd name="connsiteX105" fmla="*/ 1434486 w 3799803"/>
              <a:gd name="connsiteY105" fmla="*/ 101978 h 3905746"/>
              <a:gd name="connsiteX106" fmla="*/ 1441285 w 3799803"/>
              <a:gd name="connsiteY106" fmla="*/ 122373 h 3905746"/>
              <a:gd name="connsiteX107" fmla="*/ 1444684 w 3799803"/>
              <a:gd name="connsiteY107" fmla="*/ 132571 h 3905746"/>
              <a:gd name="connsiteX108" fmla="*/ 1441285 w 3799803"/>
              <a:gd name="connsiteY108" fmla="*/ 146168 h 3905746"/>
              <a:gd name="connsiteX109" fmla="*/ 1448083 w 3799803"/>
              <a:gd name="connsiteY109" fmla="*/ 193758 h 3905746"/>
              <a:gd name="connsiteX110" fmla="*/ 1454882 w 3799803"/>
              <a:gd name="connsiteY110" fmla="*/ 214153 h 3905746"/>
              <a:gd name="connsiteX111" fmla="*/ 1458281 w 3799803"/>
              <a:gd name="connsiteY111" fmla="*/ 227750 h 3905746"/>
              <a:gd name="connsiteX112" fmla="*/ 1461680 w 3799803"/>
              <a:gd name="connsiteY112" fmla="*/ 237948 h 3905746"/>
              <a:gd name="connsiteX113" fmla="*/ 1465080 w 3799803"/>
              <a:gd name="connsiteY113" fmla="*/ 258344 h 3905746"/>
              <a:gd name="connsiteX114" fmla="*/ 1471878 w 3799803"/>
              <a:gd name="connsiteY114" fmla="*/ 295736 h 3905746"/>
              <a:gd name="connsiteX115" fmla="*/ 1468479 w 3799803"/>
              <a:gd name="connsiteY115" fmla="*/ 401112 h 3905746"/>
              <a:gd name="connsiteX116" fmla="*/ 1465080 w 3799803"/>
              <a:gd name="connsiteY116" fmla="*/ 428307 h 3905746"/>
              <a:gd name="connsiteX117" fmla="*/ 1468479 w 3799803"/>
              <a:gd name="connsiteY117" fmla="*/ 489493 h 3905746"/>
              <a:gd name="connsiteX118" fmla="*/ 1468479 w 3799803"/>
              <a:gd name="connsiteY118" fmla="*/ 611866 h 3905746"/>
              <a:gd name="connsiteX119" fmla="*/ 1475277 w 3799803"/>
              <a:gd name="connsiteY119" fmla="*/ 642460 h 3905746"/>
              <a:gd name="connsiteX120" fmla="*/ 1482076 w 3799803"/>
              <a:gd name="connsiteY120" fmla="*/ 676452 h 3905746"/>
              <a:gd name="connsiteX121" fmla="*/ 1485475 w 3799803"/>
              <a:gd name="connsiteY121" fmla="*/ 696848 h 3905746"/>
              <a:gd name="connsiteX122" fmla="*/ 1495673 w 3799803"/>
              <a:gd name="connsiteY122" fmla="*/ 747837 h 3905746"/>
              <a:gd name="connsiteX123" fmla="*/ 1502471 w 3799803"/>
              <a:gd name="connsiteY123" fmla="*/ 771631 h 3905746"/>
              <a:gd name="connsiteX124" fmla="*/ 1505871 w 3799803"/>
              <a:gd name="connsiteY124" fmla="*/ 792027 h 3905746"/>
              <a:gd name="connsiteX125" fmla="*/ 1512669 w 3799803"/>
              <a:gd name="connsiteY125" fmla="*/ 812423 h 3905746"/>
              <a:gd name="connsiteX126" fmla="*/ 1519468 w 3799803"/>
              <a:gd name="connsiteY126" fmla="*/ 832818 h 3905746"/>
              <a:gd name="connsiteX127" fmla="*/ 1529666 w 3799803"/>
              <a:gd name="connsiteY127" fmla="*/ 863411 h 3905746"/>
              <a:gd name="connsiteX128" fmla="*/ 1533065 w 3799803"/>
              <a:gd name="connsiteY128" fmla="*/ 873609 h 3905746"/>
              <a:gd name="connsiteX129" fmla="*/ 1539863 w 3799803"/>
              <a:gd name="connsiteY129" fmla="*/ 921199 h 3905746"/>
              <a:gd name="connsiteX130" fmla="*/ 1553460 w 3799803"/>
              <a:gd name="connsiteY130" fmla="*/ 941594 h 3905746"/>
              <a:gd name="connsiteX131" fmla="*/ 1570457 w 3799803"/>
              <a:gd name="connsiteY131" fmla="*/ 955191 h 3905746"/>
              <a:gd name="connsiteX132" fmla="*/ 1587453 w 3799803"/>
              <a:gd name="connsiteY132" fmla="*/ 985785 h 3905746"/>
              <a:gd name="connsiteX133" fmla="*/ 1594251 w 3799803"/>
              <a:gd name="connsiteY133" fmla="*/ 995982 h 3905746"/>
              <a:gd name="connsiteX134" fmla="*/ 1611248 w 3799803"/>
              <a:gd name="connsiteY134" fmla="*/ 1026576 h 3905746"/>
              <a:gd name="connsiteX135" fmla="*/ 1624845 w 3799803"/>
              <a:gd name="connsiteY135" fmla="*/ 1046971 h 3905746"/>
              <a:gd name="connsiteX136" fmla="*/ 1635042 w 3799803"/>
              <a:gd name="connsiteY136" fmla="*/ 1053770 h 3905746"/>
              <a:gd name="connsiteX137" fmla="*/ 1641841 w 3799803"/>
              <a:gd name="connsiteY137" fmla="*/ 1063967 h 3905746"/>
              <a:gd name="connsiteX138" fmla="*/ 1652039 w 3799803"/>
              <a:gd name="connsiteY138" fmla="*/ 1070766 h 3905746"/>
              <a:gd name="connsiteX139" fmla="*/ 1662237 w 3799803"/>
              <a:gd name="connsiteY139" fmla="*/ 1080964 h 3905746"/>
              <a:gd name="connsiteX140" fmla="*/ 1672434 w 3799803"/>
              <a:gd name="connsiteY140" fmla="*/ 1087762 h 3905746"/>
              <a:gd name="connsiteX141" fmla="*/ 1682632 w 3799803"/>
              <a:gd name="connsiteY141" fmla="*/ 1097960 h 3905746"/>
              <a:gd name="connsiteX142" fmla="*/ 1703028 w 3799803"/>
              <a:gd name="connsiteY142" fmla="*/ 1111557 h 3905746"/>
              <a:gd name="connsiteX143" fmla="*/ 1713225 w 3799803"/>
              <a:gd name="connsiteY143" fmla="*/ 1118356 h 3905746"/>
              <a:gd name="connsiteX144" fmla="*/ 1723423 w 3799803"/>
              <a:gd name="connsiteY144" fmla="*/ 1125154 h 3905746"/>
              <a:gd name="connsiteX145" fmla="*/ 1733621 w 3799803"/>
              <a:gd name="connsiteY145" fmla="*/ 1131953 h 3905746"/>
              <a:gd name="connsiteX146" fmla="*/ 1743819 w 3799803"/>
              <a:gd name="connsiteY146" fmla="*/ 1135352 h 3905746"/>
              <a:gd name="connsiteX147" fmla="*/ 1754016 w 3799803"/>
              <a:gd name="connsiteY147" fmla="*/ 1142150 h 3905746"/>
              <a:gd name="connsiteX148" fmla="*/ 1788009 w 3799803"/>
              <a:gd name="connsiteY148" fmla="*/ 1152348 h 3905746"/>
              <a:gd name="connsiteX149" fmla="*/ 1798207 w 3799803"/>
              <a:gd name="connsiteY149" fmla="*/ 1155747 h 3905746"/>
              <a:gd name="connsiteX150" fmla="*/ 1815203 w 3799803"/>
              <a:gd name="connsiteY150" fmla="*/ 1172744 h 3905746"/>
              <a:gd name="connsiteX151" fmla="*/ 1835599 w 3799803"/>
              <a:gd name="connsiteY151" fmla="*/ 1179542 h 3905746"/>
              <a:gd name="connsiteX152" fmla="*/ 1845796 w 3799803"/>
              <a:gd name="connsiteY152" fmla="*/ 1182941 h 3905746"/>
              <a:gd name="connsiteX153" fmla="*/ 1855994 w 3799803"/>
              <a:gd name="connsiteY153" fmla="*/ 1186341 h 3905746"/>
              <a:gd name="connsiteX154" fmla="*/ 1876390 w 3799803"/>
              <a:gd name="connsiteY154" fmla="*/ 1196539 h 3905746"/>
              <a:gd name="connsiteX155" fmla="*/ 1886587 w 3799803"/>
              <a:gd name="connsiteY155" fmla="*/ 1203337 h 3905746"/>
              <a:gd name="connsiteX156" fmla="*/ 1903584 w 3799803"/>
              <a:gd name="connsiteY156" fmla="*/ 1216934 h 3905746"/>
              <a:gd name="connsiteX157" fmla="*/ 1913782 w 3799803"/>
              <a:gd name="connsiteY157" fmla="*/ 1237330 h 3905746"/>
              <a:gd name="connsiteX158" fmla="*/ 1930778 w 3799803"/>
              <a:gd name="connsiteY158" fmla="*/ 1254326 h 3905746"/>
              <a:gd name="connsiteX159" fmla="*/ 1947774 w 3799803"/>
              <a:gd name="connsiteY159" fmla="*/ 1271322 h 3905746"/>
              <a:gd name="connsiteX160" fmla="*/ 1954573 w 3799803"/>
              <a:gd name="connsiteY160" fmla="*/ 1281520 h 3905746"/>
              <a:gd name="connsiteX161" fmla="*/ 1974968 w 3799803"/>
              <a:gd name="connsiteY161" fmla="*/ 1288318 h 3905746"/>
              <a:gd name="connsiteX162" fmla="*/ 1985166 w 3799803"/>
              <a:gd name="connsiteY162" fmla="*/ 1291718 h 3905746"/>
              <a:gd name="connsiteX163" fmla="*/ 2015759 w 3799803"/>
              <a:gd name="connsiteY163" fmla="*/ 1312113 h 3905746"/>
              <a:gd name="connsiteX164" fmla="*/ 2025957 w 3799803"/>
              <a:gd name="connsiteY164" fmla="*/ 1318912 h 3905746"/>
              <a:gd name="connsiteX165" fmla="*/ 2036155 w 3799803"/>
              <a:gd name="connsiteY165" fmla="*/ 1325710 h 3905746"/>
              <a:gd name="connsiteX166" fmla="*/ 2046353 w 3799803"/>
              <a:gd name="connsiteY166" fmla="*/ 1335908 h 3905746"/>
              <a:gd name="connsiteX167" fmla="*/ 2053151 w 3799803"/>
              <a:gd name="connsiteY167" fmla="*/ 1346106 h 3905746"/>
              <a:gd name="connsiteX168" fmla="*/ 2063349 w 3799803"/>
              <a:gd name="connsiteY168" fmla="*/ 1352904 h 3905746"/>
              <a:gd name="connsiteX169" fmla="*/ 2070147 w 3799803"/>
              <a:gd name="connsiteY169" fmla="*/ 1363102 h 3905746"/>
              <a:gd name="connsiteX170" fmla="*/ 2104140 w 3799803"/>
              <a:gd name="connsiteY170" fmla="*/ 1380098 h 3905746"/>
              <a:gd name="connsiteX171" fmla="*/ 2134733 w 3799803"/>
              <a:gd name="connsiteY171" fmla="*/ 1390296 h 3905746"/>
              <a:gd name="connsiteX172" fmla="*/ 2155129 w 3799803"/>
              <a:gd name="connsiteY172" fmla="*/ 1397095 h 3905746"/>
              <a:gd name="connsiteX173" fmla="*/ 2185722 w 3799803"/>
              <a:gd name="connsiteY173" fmla="*/ 1410692 h 3905746"/>
              <a:gd name="connsiteX174" fmla="*/ 2195920 w 3799803"/>
              <a:gd name="connsiteY174" fmla="*/ 1414091 h 3905746"/>
              <a:gd name="connsiteX175" fmla="*/ 2206118 w 3799803"/>
              <a:gd name="connsiteY175" fmla="*/ 1420889 h 3905746"/>
              <a:gd name="connsiteX176" fmla="*/ 2226513 w 3799803"/>
              <a:gd name="connsiteY176" fmla="*/ 1427688 h 3905746"/>
              <a:gd name="connsiteX177" fmla="*/ 2236711 w 3799803"/>
              <a:gd name="connsiteY177" fmla="*/ 1434486 h 3905746"/>
              <a:gd name="connsiteX178" fmla="*/ 2257106 w 3799803"/>
              <a:gd name="connsiteY178" fmla="*/ 1441285 h 3905746"/>
              <a:gd name="connsiteX179" fmla="*/ 2277502 w 3799803"/>
              <a:gd name="connsiteY179" fmla="*/ 1448083 h 3905746"/>
              <a:gd name="connsiteX180" fmla="*/ 2287700 w 3799803"/>
              <a:gd name="connsiteY180" fmla="*/ 1451483 h 3905746"/>
              <a:gd name="connsiteX181" fmla="*/ 2318293 w 3799803"/>
              <a:gd name="connsiteY181" fmla="*/ 1465080 h 3905746"/>
              <a:gd name="connsiteX182" fmla="*/ 2352286 w 3799803"/>
              <a:gd name="connsiteY182" fmla="*/ 1468479 h 3905746"/>
              <a:gd name="connsiteX183" fmla="*/ 2433868 w 3799803"/>
              <a:gd name="connsiteY183" fmla="*/ 1465080 h 3905746"/>
              <a:gd name="connsiteX184" fmla="*/ 2467860 w 3799803"/>
              <a:gd name="connsiteY184" fmla="*/ 1454882 h 3905746"/>
              <a:gd name="connsiteX185" fmla="*/ 2491655 w 3799803"/>
              <a:gd name="connsiteY185" fmla="*/ 1448083 h 3905746"/>
              <a:gd name="connsiteX186" fmla="*/ 2501853 w 3799803"/>
              <a:gd name="connsiteY186" fmla="*/ 1444684 h 3905746"/>
              <a:gd name="connsiteX187" fmla="*/ 2518849 w 3799803"/>
              <a:gd name="connsiteY187" fmla="*/ 1441285 h 3905746"/>
              <a:gd name="connsiteX188" fmla="*/ 2532446 w 3799803"/>
              <a:gd name="connsiteY188" fmla="*/ 1437886 h 3905746"/>
              <a:gd name="connsiteX189" fmla="*/ 2580036 w 3799803"/>
              <a:gd name="connsiteY189" fmla="*/ 1431087 h 3905746"/>
              <a:gd name="connsiteX190" fmla="*/ 2600431 w 3799803"/>
              <a:gd name="connsiteY190" fmla="*/ 1417490 h 3905746"/>
              <a:gd name="connsiteX191" fmla="*/ 2610629 w 3799803"/>
              <a:gd name="connsiteY191" fmla="*/ 1410692 h 3905746"/>
              <a:gd name="connsiteX192" fmla="*/ 2617428 w 3799803"/>
              <a:gd name="connsiteY192" fmla="*/ 1400494 h 3905746"/>
              <a:gd name="connsiteX193" fmla="*/ 2637823 w 3799803"/>
              <a:gd name="connsiteY193" fmla="*/ 1393695 h 3905746"/>
              <a:gd name="connsiteX194" fmla="*/ 2648021 w 3799803"/>
              <a:gd name="connsiteY194" fmla="*/ 1390296 h 3905746"/>
              <a:gd name="connsiteX195" fmla="*/ 2678614 w 3799803"/>
              <a:gd name="connsiteY195" fmla="*/ 1373300 h 3905746"/>
              <a:gd name="connsiteX196" fmla="*/ 2688812 w 3799803"/>
              <a:gd name="connsiteY196" fmla="*/ 1366501 h 3905746"/>
              <a:gd name="connsiteX197" fmla="*/ 2709208 w 3799803"/>
              <a:gd name="connsiteY197" fmla="*/ 1356304 h 3905746"/>
              <a:gd name="connsiteX198" fmla="*/ 2716006 w 3799803"/>
              <a:gd name="connsiteY198" fmla="*/ 1346106 h 3905746"/>
              <a:gd name="connsiteX199" fmla="*/ 2736402 w 3799803"/>
              <a:gd name="connsiteY199" fmla="*/ 1335908 h 3905746"/>
              <a:gd name="connsiteX200" fmla="*/ 2756797 w 3799803"/>
              <a:gd name="connsiteY200" fmla="*/ 1332509 h 3905746"/>
              <a:gd name="connsiteX201" fmla="*/ 2766995 w 3799803"/>
              <a:gd name="connsiteY201" fmla="*/ 1329110 h 3905746"/>
              <a:gd name="connsiteX202" fmla="*/ 2787390 w 3799803"/>
              <a:gd name="connsiteY202" fmla="*/ 1318912 h 3905746"/>
              <a:gd name="connsiteX203" fmla="*/ 2797588 w 3799803"/>
              <a:gd name="connsiteY203" fmla="*/ 1312113 h 3905746"/>
              <a:gd name="connsiteX204" fmla="*/ 2855376 w 3799803"/>
              <a:gd name="connsiteY204" fmla="*/ 1315512 h 3905746"/>
              <a:gd name="connsiteX205" fmla="*/ 2872372 w 3799803"/>
              <a:gd name="connsiteY205" fmla="*/ 1318912 h 3905746"/>
              <a:gd name="connsiteX206" fmla="*/ 2913163 w 3799803"/>
              <a:gd name="connsiteY206" fmla="*/ 1329110 h 3905746"/>
              <a:gd name="connsiteX207" fmla="*/ 2926760 w 3799803"/>
              <a:gd name="connsiteY207" fmla="*/ 1332509 h 3905746"/>
              <a:gd name="connsiteX208" fmla="*/ 2970950 w 3799803"/>
              <a:gd name="connsiteY208" fmla="*/ 1339307 h 3905746"/>
              <a:gd name="connsiteX209" fmla="*/ 2981148 w 3799803"/>
              <a:gd name="connsiteY209" fmla="*/ 1342707 h 3905746"/>
              <a:gd name="connsiteX210" fmla="*/ 3008342 w 3799803"/>
              <a:gd name="connsiteY210" fmla="*/ 1349505 h 3905746"/>
              <a:gd name="connsiteX211" fmla="*/ 3018540 w 3799803"/>
              <a:gd name="connsiteY211" fmla="*/ 1359703 h 3905746"/>
              <a:gd name="connsiteX212" fmla="*/ 3038935 w 3799803"/>
              <a:gd name="connsiteY212" fmla="*/ 1366501 h 3905746"/>
              <a:gd name="connsiteX213" fmla="*/ 3049133 w 3799803"/>
              <a:gd name="connsiteY213" fmla="*/ 1369901 h 3905746"/>
              <a:gd name="connsiteX214" fmla="*/ 3059331 w 3799803"/>
              <a:gd name="connsiteY214" fmla="*/ 1373300 h 3905746"/>
              <a:gd name="connsiteX215" fmla="*/ 3069529 w 3799803"/>
              <a:gd name="connsiteY215" fmla="*/ 1376699 h 3905746"/>
              <a:gd name="connsiteX216" fmla="*/ 3072928 w 3799803"/>
              <a:gd name="connsiteY216" fmla="*/ 1386897 h 3905746"/>
              <a:gd name="connsiteX217" fmla="*/ 3113719 w 3799803"/>
              <a:gd name="connsiteY217" fmla="*/ 1407292 h 3905746"/>
              <a:gd name="connsiteX218" fmla="*/ 3134115 w 3799803"/>
              <a:gd name="connsiteY218" fmla="*/ 1414091 h 3905746"/>
              <a:gd name="connsiteX219" fmla="*/ 3144312 w 3799803"/>
              <a:gd name="connsiteY219" fmla="*/ 1417490 h 3905746"/>
              <a:gd name="connsiteX220" fmla="*/ 3171506 w 3799803"/>
              <a:gd name="connsiteY220" fmla="*/ 1424289 h 3905746"/>
              <a:gd name="connsiteX221" fmla="*/ 3185103 w 3799803"/>
              <a:gd name="connsiteY221" fmla="*/ 1427688 h 3905746"/>
              <a:gd name="connsiteX222" fmla="*/ 3222495 w 3799803"/>
              <a:gd name="connsiteY222" fmla="*/ 1434486 h 3905746"/>
              <a:gd name="connsiteX223" fmla="*/ 3242891 w 3799803"/>
              <a:gd name="connsiteY223" fmla="*/ 1437886 h 3905746"/>
              <a:gd name="connsiteX224" fmla="*/ 3283682 w 3799803"/>
              <a:gd name="connsiteY224" fmla="*/ 1444684 h 3905746"/>
              <a:gd name="connsiteX225" fmla="*/ 3304077 w 3799803"/>
              <a:gd name="connsiteY225" fmla="*/ 1448083 h 3905746"/>
              <a:gd name="connsiteX226" fmla="*/ 3355066 w 3799803"/>
              <a:gd name="connsiteY226" fmla="*/ 1451483 h 3905746"/>
              <a:gd name="connsiteX227" fmla="*/ 3419652 w 3799803"/>
              <a:gd name="connsiteY227" fmla="*/ 1461681 h 3905746"/>
              <a:gd name="connsiteX228" fmla="*/ 3508033 w 3799803"/>
              <a:gd name="connsiteY228" fmla="*/ 1458281 h 3905746"/>
              <a:gd name="connsiteX229" fmla="*/ 3528428 w 3799803"/>
              <a:gd name="connsiteY229" fmla="*/ 1451483 h 3905746"/>
              <a:gd name="connsiteX230" fmla="*/ 3545425 w 3799803"/>
              <a:gd name="connsiteY230" fmla="*/ 1437886 h 3905746"/>
              <a:gd name="connsiteX231" fmla="*/ 3552223 w 3799803"/>
              <a:gd name="connsiteY231" fmla="*/ 1427688 h 3905746"/>
              <a:gd name="connsiteX232" fmla="*/ 3572619 w 3799803"/>
              <a:gd name="connsiteY232" fmla="*/ 1414091 h 3905746"/>
              <a:gd name="connsiteX233" fmla="*/ 3599813 w 3799803"/>
              <a:gd name="connsiteY233" fmla="*/ 1390296 h 3905746"/>
              <a:gd name="connsiteX234" fmla="*/ 3610011 w 3799803"/>
              <a:gd name="connsiteY234" fmla="*/ 1383498 h 3905746"/>
              <a:gd name="connsiteX235" fmla="*/ 3620208 w 3799803"/>
              <a:gd name="connsiteY235" fmla="*/ 1380098 h 3905746"/>
              <a:gd name="connsiteX236" fmla="*/ 3640604 w 3799803"/>
              <a:gd name="connsiteY236" fmla="*/ 1366501 h 3905746"/>
              <a:gd name="connsiteX237" fmla="*/ 3667798 w 3799803"/>
              <a:gd name="connsiteY237" fmla="*/ 1335908 h 3905746"/>
              <a:gd name="connsiteX238" fmla="*/ 3688193 w 3799803"/>
              <a:gd name="connsiteY238" fmla="*/ 1322311 h 3905746"/>
              <a:gd name="connsiteX239" fmla="*/ 3698391 w 3799803"/>
              <a:gd name="connsiteY239" fmla="*/ 1315512 h 3905746"/>
              <a:gd name="connsiteX240" fmla="*/ 3718787 w 3799803"/>
              <a:gd name="connsiteY240" fmla="*/ 1298516 h 3905746"/>
              <a:gd name="connsiteX241" fmla="*/ 3732384 w 3799803"/>
              <a:gd name="connsiteY241" fmla="*/ 1278121 h 3905746"/>
              <a:gd name="connsiteX242" fmla="*/ 3739182 w 3799803"/>
              <a:gd name="connsiteY242" fmla="*/ 1267923 h 3905746"/>
              <a:gd name="connsiteX243" fmla="*/ 3749380 w 3799803"/>
              <a:gd name="connsiteY243" fmla="*/ 1257725 h 3905746"/>
              <a:gd name="connsiteX244" fmla="*/ 3756179 w 3799803"/>
              <a:gd name="connsiteY244" fmla="*/ 1247527 h 3905746"/>
              <a:gd name="connsiteX245" fmla="*/ 3766376 w 3799803"/>
              <a:gd name="connsiteY245" fmla="*/ 1240729 h 3905746"/>
              <a:gd name="connsiteX246" fmla="*/ 3796969 w 3799803"/>
              <a:gd name="connsiteY246" fmla="*/ 1220333 h 3905746"/>
              <a:gd name="connsiteX247" fmla="*/ 3796970 w 3799803"/>
              <a:gd name="connsiteY247" fmla="*/ 3905746 h 3905746"/>
              <a:gd name="connsiteX0" fmla="*/ 0 w 3802634"/>
              <a:gd name="connsiteY0" fmla="*/ 1407292 h 4111967"/>
              <a:gd name="connsiteX1" fmla="*/ 27194 w 3802634"/>
              <a:gd name="connsiteY1" fmla="*/ 1400494 h 4111967"/>
              <a:gd name="connsiteX2" fmla="*/ 33993 w 3802634"/>
              <a:gd name="connsiteY2" fmla="*/ 1390296 h 4111967"/>
              <a:gd name="connsiteX3" fmla="*/ 50989 w 3802634"/>
              <a:gd name="connsiteY3" fmla="*/ 1359703 h 4111967"/>
              <a:gd name="connsiteX4" fmla="*/ 71385 w 3802634"/>
              <a:gd name="connsiteY4" fmla="*/ 1346106 h 4111967"/>
              <a:gd name="connsiteX5" fmla="*/ 101978 w 3802634"/>
              <a:gd name="connsiteY5" fmla="*/ 1335908 h 4111967"/>
              <a:gd name="connsiteX6" fmla="*/ 112176 w 3802634"/>
              <a:gd name="connsiteY6" fmla="*/ 1332509 h 4111967"/>
              <a:gd name="connsiteX7" fmla="*/ 125773 w 3802634"/>
              <a:gd name="connsiteY7" fmla="*/ 1329110 h 4111967"/>
              <a:gd name="connsiteX8" fmla="*/ 139370 w 3802634"/>
              <a:gd name="connsiteY8" fmla="*/ 1308714 h 4111967"/>
              <a:gd name="connsiteX9" fmla="*/ 159765 w 3802634"/>
              <a:gd name="connsiteY9" fmla="*/ 1295117 h 4111967"/>
              <a:gd name="connsiteX10" fmla="*/ 200556 w 3802634"/>
              <a:gd name="connsiteY10" fmla="*/ 1281520 h 4111967"/>
              <a:gd name="connsiteX11" fmla="*/ 231150 w 3802634"/>
              <a:gd name="connsiteY11" fmla="*/ 1271322 h 4111967"/>
              <a:gd name="connsiteX12" fmla="*/ 241347 w 3802634"/>
              <a:gd name="connsiteY12" fmla="*/ 1267923 h 4111967"/>
              <a:gd name="connsiteX13" fmla="*/ 251545 w 3802634"/>
              <a:gd name="connsiteY13" fmla="*/ 1261124 h 4111967"/>
              <a:gd name="connsiteX14" fmla="*/ 265142 w 3802634"/>
              <a:gd name="connsiteY14" fmla="*/ 1240729 h 4111967"/>
              <a:gd name="connsiteX15" fmla="*/ 275340 w 3802634"/>
              <a:gd name="connsiteY15" fmla="*/ 1233930 h 4111967"/>
              <a:gd name="connsiteX16" fmla="*/ 285538 w 3802634"/>
              <a:gd name="connsiteY16" fmla="*/ 1223733 h 4111967"/>
              <a:gd name="connsiteX17" fmla="*/ 295735 w 3802634"/>
              <a:gd name="connsiteY17" fmla="*/ 1220333 h 4111967"/>
              <a:gd name="connsiteX18" fmla="*/ 305933 w 3802634"/>
              <a:gd name="connsiteY18" fmla="*/ 1213535 h 4111967"/>
              <a:gd name="connsiteX19" fmla="*/ 336527 w 3802634"/>
              <a:gd name="connsiteY19" fmla="*/ 1199938 h 4111967"/>
              <a:gd name="connsiteX20" fmla="*/ 339926 w 3802634"/>
              <a:gd name="connsiteY20" fmla="*/ 1189740 h 4111967"/>
              <a:gd name="connsiteX21" fmla="*/ 360321 w 3802634"/>
              <a:gd name="connsiteY21" fmla="*/ 1176143 h 4111967"/>
              <a:gd name="connsiteX22" fmla="*/ 367120 w 3802634"/>
              <a:gd name="connsiteY22" fmla="*/ 1165945 h 4111967"/>
              <a:gd name="connsiteX23" fmla="*/ 384116 w 3802634"/>
              <a:gd name="connsiteY23" fmla="*/ 1145550 h 4111967"/>
              <a:gd name="connsiteX24" fmla="*/ 390915 w 3802634"/>
              <a:gd name="connsiteY24" fmla="*/ 1125154 h 4111967"/>
              <a:gd name="connsiteX25" fmla="*/ 394314 w 3802634"/>
              <a:gd name="connsiteY25" fmla="*/ 1114956 h 4111967"/>
              <a:gd name="connsiteX26" fmla="*/ 404512 w 3802634"/>
              <a:gd name="connsiteY26" fmla="*/ 1108158 h 4111967"/>
              <a:gd name="connsiteX27" fmla="*/ 418109 w 3802634"/>
              <a:gd name="connsiteY27" fmla="*/ 1087762 h 4111967"/>
              <a:gd name="connsiteX28" fmla="*/ 424907 w 3802634"/>
              <a:gd name="connsiteY28" fmla="*/ 1077565 h 4111967"/>
              <a:gd name="connsiteX29" fmla="*/ 431706 w 3802634"/>
              <a:gd name="connsiteY29" fmla="*/ 1057169 h 4111967"/>
              <a:gd name="connsiteX30" fmla="*/ 448702 w 3802634"/>
              <a:gd name="connsiteY30" fmla="*/ 1036773 h 4111967"/>
              <a:gd name="connsiteX31" fmla="*/ 458900 w 3802634"/>
              <a:gd name="connsiteY31" fmla="*/ 1029975 h 4111967"/>
              <a:gd name="connsiteX32" fmla="*/ 479295 w 3802634"/>
              <a:gd name="connsiteY32" fmla="*/ 1012979 h 4111967"/>
              <a:gd name="connsiteX33" fmla="*/ 492892 w 3802634"/>
              <a:gd name="connsiteY33" fmla="*/ 992583 h 4111967"/>
              <a:gd name="connsiteX34" fmla="*/ 499691 w 3802634"/>
              <a:gd name="connsiteY34" fmla="*/ 982385 h 4111967"/>
              <a:gd name="connsiteX35" fmla="*/ 509889 w 3802634"/>
              <a:gd name="connsiteY35" fmla="*/ 975587 h 4111967"/>
              <a:gd name="connsiteX36" fmla="*/ 516687 w 3802634"/>
              <a:gd name="connsiteY36" fmla="*/ 965389 h 4111967"/>
              <a:gd name="connsiteX37" fmla="*/ 537083 w 3802634"/>
              <a:gd name="connsiteY37" fmla="*/ 948393 h 4111967"/>
              <a:gd name="connsiteX38" fmla="*/ 550680 w 3802634"/>
              <a:gd name="connsiteY38" fmla="*/ 927997 h 4111967"/>
              <a:gd name="connsiteX39" fmla="*/ 564277 w 3802634"/>
              <a:gd name="connsiteY39" fmla="*/ 897404 h 4111967"/>
              <a:gd name="connsiteX40" fmla="*/ 577874 w 3802634"/>
              <a:gd name="connsiteY40" fmla="*/ 880408 h 4111967"/>
              <a:gd name="connsiteX41" fmla="*/ 584672 w 3802634"/>
              <a:gd name="connsiteY41" fmla="*/ 870210 h 4111967"/>
              <a:gd name="connsiteX42" fmla="*/ 594870 w 3802634"/>
              <a:gd name="connsiteY42" fmla="*/ 860012 h 4111967"/>
              <a:gd name="connsiteX43" fmla="*/ 605068 w 3802634"/>
              <a:gd name="connsiteY43" fmla="*/ 846415 h 4111967"/>
              <a:gd name="connsiteX44" fmla="*/ 625463 w 3802634"/>
              <a:gd name="connsiteY44" fmla="*/ 829419 h 4111967"/>
              <a:gd name="connsiteX45" fmla="*/ 656057 w 3802634"/>
              <a:gd name="connsiteY45" fmla="*/ 805624 h 4111967"/>
              <a:gd name="connsiteX46" fmla="*/ 666254 w 3802634"/>
              <a:gd name="connsiteY46" fmla="*/ 798825 h 4111967"/>
              <a:gd name="connsiteX47" fmla="*/ 676452 w 3802634"/>
              <a:gd name="connsiteY47" fmla="*/ 795426 h 4111967"/>
              <a:gd name="connsiteX48" fmla="*/ 696848 w 3802634"/>
              <a:gd name="connsiteY48" fmla="*/ 781829 h 4111967"/>
              <a:gd name="connsiteX49" fmla="*/ 717243 w 3802634"/>
              <a:gd name="connsiteY49" fmla="*/ 775031 h 4111967"/>
              <a:gd name="connsiteX50" fmla="*/ 737639 w 3802634"/>
              <a:gd name="connsiteY50" fmla="*/ 758034 h 4111967"/>
              <a:gd name="connsiteX51" fmla="*/ 744437 w 3802634"/>
              <a:gd name="connsiteY51" fmla="*/ 747837 h 4111967"/>
              <a:gd name="connsiteX52" fmla="*/ 764833 w 3802634"/>
              <a:gd name="connsiteY52" fmla="*/ 727441 h 4111967"/>
              <a:gd name="connsiteX53" fmla="*/ 768232 w 3802634"/>
              <a:gd name="connsiteY53" fmla="*/ 717243 h 4111967"/>
              <a:gd name="connsiteX54" fmla="*/ 775031 w 3802634"/>
              <a:gd name="connsiteY54" fmla="*/ 707046 h 4111967"/>
              <a:gd name="connsiteX55" fmla="*/ 771631 w 3802634"/>
              <a:gd name="connsiteY55" fmla="*/ 696848 h 4111967"/>
              <a:gd name="connsiteX56" fmla="*/ 781829 w 3802634"/>
              <a:gd name="connsiteY56" fmla="*/ 693449 h 4111967"/>
              <a:gd name="connsiteX57" fmla="*/ 785228 w 3802634"/>
              <a:gd name="connsiteY57" fmla="*/ 683251 h 4111967"/>
              <a:gd name="connsiteX58" fmla="*/ 792027 w 3802634"/>
              <a:gd name="connsiteY58" fmla="*/ 673053 h 4111967"/>
              <a:gd name="connsiteX59" fmla="*/ 802225 w 3802634"/>
              <a:gd name="connsiteY59" fmla="*/ 642460 h 4111967"/>
              <a:gd name="connsiteX60" fmla="*/ 812422 w 3802634"/>
              <a:gd name="connsiteY60" fmla="*/ 622064 h 4111967"/>
              <a:gd name="connsiteX61" fmla="*/ 832818 w 3802634"/>
              <a:gd name="connsiteY61" fmla="*/ 601669 h 4111967"/>
              <a:gd name="connsiteX62" fmla="*/ 843016 w 3802634"/>
              <a:gd name="connsiteY62" fmla="*/ 591471 h 4111967"/>
              <a:gd name="connsiteX63" fmla="*/ 853214 w 3802634"/>
              <a:gd name="connsiteY63" fmla="*/ 581273 h 4111967"/>
              <a:gd name="connsiteX64" fmla="*/ 873609 w 3802634"/>
              <a:gd name="connsiteY64" fmla="*/ 567676 h 4111967"/>
              <a:gd name="connsiteX65" fmla="*/ 890605 w 3802634"/>
              <a:gd name="connsiteY65" fmla="*/ 554079 h 4111967"/>
              <a:gd name="connsiteX66" fmla="*/ 897404 w 3802634"/>
              <a:gd name="connsiteY66" fmla="*/ 543881 h 4111967"/>
              <a:gd name="connsiteX67" fmla="*/ 907602 w 3802634"/>
              <a:gd name="connsiteY67" fmla="*/ 537083 h 4111967"/>
              <a:gd name="connsiteX68" fmla="*/ 921199 w 3802634"/>
              <a:gd name="connsiteY68" fmla="*/ 516687 h 4111967"/>
              <a:gd name="connsiteX69" fmla="*/ 927997 w 3802634"/>
              <a:gd name="connsiteY69" fmla="*/ 506489 h 4111967"/>
              <a:gd name="connsiteX70" fmla="*/ 938195 w 3802634"/>
              <a:gd name="connsiteY70" fmla="*/ 499691 h 4111967"/>
              <a:gd name="connsiteX71" fmla="*/ 941594 w 3802634"/>
              <a:gd name="connsiteY71" fmla="*/ 489493 h 4111967"/>
              <a:gd name="connsiteX72" fmla="*/ 955191 w 3802634"/>
              <a:gd name="connsiteY72" fmla="*/ 469098 h 4111967"/>
              <a:gd name="connsiteX73" fmla="*/ 965389 w 3802634"/>
              <a:gd name="connsiteY73" fmla="*/ 448702 h 4111967"/>
              <a:gd name="connsiteX74" fmla="*/ 975587 w 3802634"/>
              <a:gd name="connsiteY74" fmla="*/ 428307 h 4111967"/>
              <a:gd name="connsiteX75" fmla="*/ 985785 w 3802634"/>
              <a:gd name="connsiteY75" fmla="*/ 407911 h 4111967"/>
              <a:gd name="connsiteX76" fmla="*/ 992583 w 3802634"/>
              <a:gd name="connsiteY76" fmla="*/ 387515 h 4111967"/>
              <a:gd name="connsiteX77" fmla="*/ 999382 w 3802634"/>
              <a:gd name="connsiteY77" fmla="*/ 367120 h 4111967"/>
              <a:gd name="connsiteX78" fmla="*/ 1002781 w 3802634"/>
              <a:gd name="connsiteY78" fmla="*/ 356922 h 4111967"/>
              <a:gd name="connsiteX79" fmla="*/ 1006180 w 3802634"/>
              <a:gd name="connsiteY79" fmla="*/ 346724 h 4111967"/>
              <a:gd name="connsiteX80" fmla="*/ 1016378 w 3802634"/>
              <a:gd name="connsiteY80" fmla="*/ 295736 h 4111967"/>
              <a:gd name="connsiteX81" fmla="*/ 1023176 w 3802634"/>
              <a:gd name="connsiteY81" fmla="*/ 197157 h 4111967"/>
              <a:gd name="connsiteX82" fmla="*/ 1026576 w 3802634"/>
              <a:gd name="connsiteY82" fmla="*/ 186959 h 4111967"/>
              <a:gd name="connsiteX83" fmla="*/ 1033374 w 3802634"/>
              <a:gd name="connsiteY83" fmla="*/ 176762 h 4111967"/>
              <a:gd name="connsiteX84" fmla="*/ 1040173 w 3802634"/>
              <a:gd name="connsiteY84" fmla="*/ 156366 h 4111967"/>
              <a:gd name="connsiteX85" fmla="*/ 1046971 w 3802634"/>
              <a:gd name="connsiteY85" fmla="*/ 129172 h 4111967"/>
              <a:gd name="connsiteX86" fmla="*/ 1053770 w 3802634"/>
              <a:gd name="connsiteY86" fmla="*/ 108776 h 4111967"/>
              <a:gd name="connsiteX87" fmla="*/ 1067367 w 3802634"/>
              <a:gd name="connsiteY87" fmla="*/ 88381 h 4111967"/>
              <a:gd name="connsiteX88" fmla="*/ 1080964 w 3802634"/>
              <a:gd name="connsiteY88" fmla="*/ 67985 h 4111967"/>
              <a:gd name="connsiteX89" fmla="*/ 1091161 w 3802634"/>
              <a:gd name="connsiteY89" fmla="*/ 61187 h 4111967"/>
              <a:gd name="connsiteX90" fmla="*/ 1108158 w 3802634"/>
              <a:gd name="connsiteY90" fmla="*/ 44191 h 4111967"/>
              <a:gd name="connsiteX91" fmla="*/ 1128553 w 3802634"/>
              <a:gd name="connsiteY91" fmla="*/ 23795 h 4111967"/>
              <a:gd name="connsiteX92" fmla="*/ 1148949 w 3802634"/>
              <a:gd name="connsiteY92" fmla="*/ 10198 h 4111967"/>
              <a:gd name="connsiteX93" fmla="*/ 1182941 w 3802634"/>
              <a:gd name="connsiteY93" fmla="*/ 0 h 4111967"/>
              <a:gd name="connsiteX94" fmla="*/ 1210135 w 3802634"/>
              <a:gd name="connsiteY94" fmla="*/ 3399 h 4111967"/>
              <a:gd name="connsiteX95" fmla="*/ 1237329 w 3802634"/>
              <a:gd name="connsiteY95" fmla="*/ 10198 h 4111967"/>
              <a:gd name="connsiteX96" fmla="*/ 1257725 w 3802634"/>
              <a:gd name="connsiteY96" fmla="*/ 13597 h 4111967"/>
              <a:gd name="connsiteX97" fmla="*/ 1315512 w 3802634"/>
              <a:gd name="connsiteY97" fmla="*/ 6799 h 4111967"/>
              <a:gd name="connsiteX98" fmla="*/ 1349505 w 3802634"/>
              <a:gd name="connsiteY98" fmla="*/ 10198 h 4111967"/>
              <a:gd name="connsiteX99" fmla="*/ 1380098 w 3802634"/>
              <a:gd name="connsiteY99" fmla="*/ 27194 h 4111967"/>
              <a:gd name="connsiteX100" fmla="*/ 1390296 w 3802634"/>
              <a:gd name="connsiteY100" fmla="*/ 33993 h 4111967"/>
              <a:gd name="connsiteX101" fmla="*/ 1397095 w 3802634"/>
              <a:gd name="connsiteY101" fmla="*/ 44191 h 4111967"/>
              <a:gd name="connsiteX102" fmla="*/ 1414091 w 3802634"/>
              <a:gd name="connsiteY102" fmla="*/ 61187 h 4111967"/>
              <a:gd name="connsiteX103" fmla="*/ 1424289 w 3802634"/>
              <a:gd name="connsiteY103" fmla="*/ 81582 h 4111967"/>
              <a:gd name="connsiteX104" fmla="*/ 1427688 w 3802634"/>
              <a:gd name="connsiteY104" fmla="*/ 91780 h 4111967"/>
              <a:gd name="connsiteX105" fmla="*/ 1434486 w 3802634"/>
              <a:gd name="connsiteY105" fmla="*/ 101978 h 4111967"/>
              <a:gd name="connsiteX106" fmla="*/ 1441285 w 3802634"/>
              <a:gd name="connsiteY106" fmla="*/ 122373 h 4111967"/>
              <a:gd name="connsiteX107" fmla="*/ 1444684 w 3802634"/>
              <a:gd name="connsiteY107" fmla="*/ 132571 h 4111967"/>
              <a:gd name="connsiteX108" fmla="*/ 1441285 w 3802634"/>
              <a:gd name="connsiteY108" fmla="*/ 146168 h 4111967"/>
              <a:gd name="connsiteX109" fmla="*/ 1448083 w 3802634"/>
              <a:gd name="connsiteY109" fmla="*/ 193758 h 4111967"/>
              <a:gd name="connsiteX110" fmla="*/ 1454882 w 3802634"/>
              <a:gd name="connsiteY110" fmla="*/ 214153 h 4111967"/>
              <a:gd name="connsiteX111" fmla="*/ 1458281 w 3802634"/>
              <a:gd name="connsiteY111" fmla="*/ 227750 h 4111967"/>
              <a:gd name="connsiteX112" fmla="*/ 1461680 w 3802634"/>
              <a:gd name="connsiteY112" fmla="*/ 237948 h 4111967"/>
              <a:gd name="connsiteX113" fmla="*/ 1465080 w 3802634"/>
              <a:gd name="connsiteY113" fmla="*/ 258344 h 4111967"/>
              <a:gd name="connsiteX114" fmla="*/ 1471878 w 3802634"/>
              <a:gd name="connsiteY114" fmla="*/ 295736 h 4111967"/>
              <a:gd name="connsiteX115" fmla="*/ 1468479 w 3802634"/>
              <a:gd name="connsiteY115" fmla="*/ 401112 h 4111967"/>
              <a:gd name="connsiteX116" fmla="*/ 1465080 w 3802634"/>
              <a:gd name="connsiteY116" fmla="*/ 428307 h 4111967"/>
              <a:gd name="connsiteX117" fmla="*/ 1468479 w 3802634"/>
              <a:gd name="connsiteY117" fmla="*/ 489493 h 4111967"/>
              <a:gd name="connsiteX118" fmla="*/ 1468479 w 3802634"/>
              <a:gd name="connsiteY118" fmla="*/ 611866 h 4111967"/>
              <a:gd name="connsiteX119" fmla="*/ 1475277 w 3802634"/>
              <a:gd name="connsiteY119" fmla="*/ 642460 h 4111967"/>
              <a:gd name="connsiteX120" fmla="*/ 1482076 w 3802634"/>
              <a:gd name="connsiteY120" fmla="*/ 676452 h 4111967"/>
              <a:gd name="connsiteX121" fmla="*/ 1485475 w 3802634"/>
              <a:gd name="connsiteY121" fmla="*/ 696848 h 4111967"/>
              <a:gd name="connsiteX122" fmla="*/ 1495673 w 3802634"/>
              <a:gd name="connsiteY122" fmla="*/ 747837 h 4111967"/>
              <a:gd name="connsiteX123" fmla="*/ 1502471 w 3802634"/>
              <a:gd name="connsiteY123" fmla="*/ 771631 h 4111967"/>
              <a:gd name="connsiteX124" fmla="*/ 1505871 w 3802634"/>
              <a:gd name="connsiteY124" fmla="*/ 792027 h 4111967"/>
              <a:gd name="connsiteX125" fmla="*/ 1512669 w 3802634"/>
              <a:gd name="connsiteY125" fmla="*/ 812423 h 4111967"/>
              <a:gd name="connsiteX126" fmla="*/ 1519468 w 3802634"/>
              <a:gd name="connsiteY126" fmla="*/ 832818 h 4111967"/>
              <a:gd name="connsiteX127" fmla="*/ 1529666 w 3802634"/>
              <a:gd name="connsiteY127" fmla="*/ 863411 h 4111967"/>
              <a:gd name="connsiteX128" fmla="*/ 1533065 w 3802634"/>
              <a:gd name="connsiteY128" fmla="*/ 873609 h 4111967"/>
              <a:gd name="connsiteX129" fmla="*/ 1539863 w 3802634"/>
              <a:gd name="connsiteY129" fmla="*/ 921199 h 4111967"/>
              <a:gd name="connsiteX130" fmla="*/ 1553460 w 3802634"/>
              <a:gd name="connsiteY130" fmla="*/ 941594 h 4111967"/>
              <a:gd name="connsiteX131" fmla="*/ 1570457 w 3802634"/>
              <a:gd name="connsiteY131" fmla="*/ 955191 h 4111967"/>
              <a:gd name="connsiteX132" fmla="*/ 1587453 w 3802634"/>
              <a:gd name="connsiteY132" fmla="*/ 985785 h 4111967"/>
              <a:gd name="connsiteX133" fmla="*/ 1594251 w 3802634"/>
              <a:gd name="connsiteY133" fmla="*/ 995982 h 4111967"/>
              <a:gd name="connsiteX134" fmla="*/ 1611248 w 3802634"/>
              <a:gd name="connsiteY134" fmla="*/ 1026576 h 4111967"/>
              <a:gd name="connsiteX135" fmla="*/ 1624845 w 3802634"/>
              <a:gd name="connsiteY135" fmla="*/ 1046971 h 4111967"/>
              <a:gd name="connsiteX136" fmla="*/ 1635042 w 3802634"/>
              <a:gd name="connsiteY136" fmla="*/ 1053770 h 4111967"/>
              <a:gd name="connsiteX137" fmla="*/ 1641841 w 3802634"/>
              <a:gd name="connsiteY137" fmla="*/ 1063967 h 4111967"/>
              <a:gd name="connsiteX138" fmla="*/ 1652039 w 3802634"/>
              <a:gd name="connsiteY138" fmla="*/ 1070766 h 4111967"/>
              <a:gd name="connsiteX139" fmla="*/ 1662237 w 3802634"/>
              <a:gd name="connsiteY139" fmla="*/ 1080964 h 4111967"/>
              <a:gd name="connsiteX140" fmla="*/ 1672434 w 3802634"/>
              <a:gd name="connsiteY140" fmla="*/ 1087762 h 4111967"/>
              <a:gd name="connsiteX141" fmla="*/ 1682632 w 3802634"/>
              <a:gd name="connsiteY141" fmla="*/ 1097960 h 4111967"/>
              <a:gd name="connsiteX142" fmla="*/ 1703028 w 3802634"/>
              <a:gd name="connsiteY142" fmla="*/ 1111557 h 4111967"/>
              <a:gd name="connsiteX143" fmla="*/ 1713225 w 3802634"/>
              <a:gd name="connsiteY143" fmla="*/ 1118356 h 4111967"/>
              <a:gd name="connsiteX144" fmla="*/ 1723423 w 3802634"/>
              <a:gd name="connsiteY144" fmla="*/ 1125154 h 4111967"/>
              <a:gd name="connsiteX145" fmla="*/ 1733621 w 3802634"/>
              <a:gd name="connsiteY145" fmla="*/ 1131953 h 4111967"/>
              <a:gd name="connsiteX146" fmla="*/ 1743819 w 3802634"/>
              <a:gd name="connsiteY146" fmla="*/ 1135352 h 4111967"/>
              <a:gd name="connsiteX147" fmla="*/ 1754016 w 3802634"/>
              <a:gd name="connsiteY147" fmla="*/ 1142150 h 4111967"/>
              <a:gd name="connsiteX148" fmla="*/ 1788009 w 3802634"/>
              <a:gd name="connsiteY148" fmla="*/ 1152348 h 4111967"/>
              <a:gd name="connsiteX149" fmla="*/ 1798207 w 3802634"/>
              <a:gd name="connsiteY149" fmla="*/ 1155747 h 4111967"/>
              <a:gd name="connsiteX150" fmla="*/ 1815203 w 3802634"/>
              <a:gd name="connsiteY150" fmla="*/ 1172744 h 4111967"/>
              <a:gd name="connsiteX151" fmla="*/ 1835599 w 3802634"/>
              <a:gd name="connsiteY151" fmla="*/ 1179542 h 4111967"/>
              <a:gd name="connsiteX152" fmla="*/ 1845796 w 3802634"/>
              <a:gd name="connsiteY152" fmla="*/ 1182941 h 4111967"/>
              <a:gd name="connsiteX153" fmla="*/ 1855994 w 3802634"/>
              <a:gd name="connsiteY153" fmla="*/ 1186341 h 4111967"/>
              <a:gd name="connsiteX154" fmla="*/ 1876390 w 3802634"/>
              <a:gd name="connsiteY154" fmla="*/ 1196539 h 4111967"/>
              <a:gd name="connsiteX155" fmla="*/ 1886587 w 3802634"/>
              <a:gd name="connsiteY155" fmla="*/ 1203337 h 4111967"/>
              <a:gd name="connsiteX156" fmla="*/ 1903584 w 3802634"/>
              <a:gd name="connsiteY156" fmla="*/ 1216934 h 4111967"/>
              <a:gd name="connsiteX157" fmla="*/ 1913782 w 3802634"/>
              <a:gd name="connsiteY157" fmla="*/ 1237330 h 4111967"/>
              <a:gd name="connsiteX158" fmla="*/ 1930778 w 3802634"/>
              <a:gd name="connsiteY158" fmla="*/ 1254326 h 4111967"/>
              <a:gd name="connsiteX159" fmla="*/ 1947774 w 3802634"/>
              <a:gd name="connsiteY159" fmla="*/ 1271322 h 4111967"/>
              <a:gd name="connsiteX160" fmla="*/ 1954573 w 3802634"/>
              <a:gd name="connsiteY160" fmla="*/ 1281520 h 4111967"/>
              <a:gd name="connsiteX161" fmla="*/ 1974968 w 3802634"/>
              <a:gd name="connsiteY161" fmla="*/ 1288318 h 4111967"/>
              <a:gd name="connsiteX162" fmla="*/ 1985166 w 3802634"/>
              <a:gd name="connsiteY162" fmla="*/ 1291718 h 4111967"/>
              <a:gd name="connsiteX163" fmla="*/ 2015759 w 3802634"/>
              <a:gd name="connsiteY163" fmla="*/ 1312113 h 4111967"/>
              <a:gd name="connsiteX164" fmla="*/ 2025957 w 3802634"/>
              <a:gd name="connsiteY164" fmla="*/ 1318912 h 4111967"/>
              <a:gd name="connsiteX165" fmla="*/ 2036155 w 3802634"/>
              <a:gd name="connsiteY165" fmla="*/ 1325710 h 4111967"/>
              <a:gd name="connsiteX166" fmla="*/ 2046353 w 3802634"/>
              <a:gd name="connsiteY166" fmla="*/ 1335908 h 4111967"/>
              <a:gd name="connsiteX167" fmla="*/ 2053151 w 3802634"/>
              <a:gd name="connsiteY167" fmla="*/ 1346106 h 4111967"/>
              <a:gd name="connsiteX168" fmla="*/ 2063349 w 3802634"/>
              <a:gd name="connsiteY168" fmla="*/ 1352904 h 4111967"/>
              <a:gd name="connsiteX169" fmla="*/ 2070147 w 3802634"/>
              <a:gd name="connsiteY169" fmla="*/ 1363102 h 4111967"/>
              <a:gd name="connsiteX170" fmla="*/ 2104140 w 3802634"/>
              <a:gd name="connsiteY170" fmla="*/ 1380098 h 4111967"/>
              <a:gd name="connsiteX171" fmla="*/ 2134733 w 3802634"/>
              <a:gd name="connsiteY171" fmla="*/ 1390296 h 4111967"/>
              <a:gd name="connsiteX172" fmla="*/ 2155129 w 3802634"/>
              <a:gd name="connsiteY172" fmla="*/ 1397095 h 4111967"/>
              <a:gd name="connsiteX173" fmla="*/ 2185722 w 3802634"/>
              <a:gd name="connsiteY173" fmla="*/ 1410692 h 4111967"/>
              <a:gd name="connsiteX174" fmla="*/ 2195920 w 3802634"/>
              <a:gd name="connsiteY174" fmla="*/ 1414091 h 4111967"/>
              <a:gd name="connsiteX175" fmla="*/ 2206118 w 3802634"/>
              <a:gd name="connsiteY175" fmla="*/ 1420889 h 4111967"/>
              <a:gd name="connsiteX176" fmla="*/ 2226513 w 3802634"/>
              <a:gd name="connsiteY176" fmla="*/ 1427688 h 4111967"/>
              <a:gd name="connsiteX177" fmla="*/ 2236711 w 3802634"/>
              <a:gd name="connsiteY177" fmla="*/ 1434486 h 4111967"/>
              <a:gd name="connsiteX178" fmla="*/ 2257106 w 3802634"/>
              <a:gd name="connsiteY178" fmla="*/ 1441285 h 4111967"/>
              <a:gd name="connsiteX179" fmla="*/ 2277502 w 3802634"/>
              <a:gd name="connsiteY179" fmla="*/ 1448083 h 4111967"/>
              <a:gd name="connsiteX180" fmla="*/ 2287700 w 3802634"/>
              <a:gd name="connsiteY180" fmla="*/ 1451483 h 4111967"/>
              <a:gd name="connsiteX181" fmla="*/ 2318293 w 3802634"/>
              <a:gd name="connsiteY181" fmla="*/ 1465080 h 4111967"/>
              <a:gd name="connsiteX182" fmla="*/ 2352286 w 3802634"/>
              <a:gd name="connsiteY182" fmla="*/ 1468479 h 4111967"/>
              <a:gd name="connsiteX183" fmla="*/ 2433868 w 3802634"/>
              <a:gd name="connsiteY183" fmla="*/ 1465080 h 4111967"/>
              <a:gd name="connsiteX184" fmla="*/ 2467860 w 3802634"/>
              <a:gd name="connsiteY184" fmla="*/ 1454882 h 4111967"/>
              <a:gd name="connsiteX185" fmla="*/ 2491655 w 3802634"/>
              <a:gd name="connsiteY185" fmla="*/ 1448083 h 4111967"/>
              <a:gd name="connsiteX186" fmla="*/ 2501853 w 3802634"/>
              <a:gd name="connsiteY186" fmla="*/ 1444684 h 4111967"/>
              <a:gd name="connsiteX187" fmla="*/ 2518849 w 3802634"/>
              <a:gd name="connsiteY187" fmla="*/ 1441285 h 4111967"/>
              <a:gd name="connsiteX188" fmla="*/ 2532446 w 3802634"/>
              <a:gd name="connsiteY188" fmla="*/ 1437886 h 4111967"/>
              <a:gd name="connsiteX189" fmla="*/ 2580036 w 3802634"/>
              <a:gd name="connsiteY189" fmla="*/ 1431087 h 4111967"/>
              <a:gd name="connsiteX190" fmla="*/ 2600431 w 3802634"/>
              <a:gd name="connsiteY190" fmla="*/ 1417490 h 4111967"/>
              <a:gd name="connsiteX191" fmla="*/ 2610629 w 3802634"/>
              <a:gd name="connsiteY191" fmla="*/ 1410692 h 4111967"/>
              <a:gd name="connsiteX192" fmla="*/ 2617428 w 3802634"/>
              <a:gd name="connsiteY192" fmla="*/ 1400494 h 4111967"/>
              <a:gd name="connsiteX193" fmla="*/ 2637823 w 3802634"/>
              <a:gd name="connsiteY193" fmla="*/ 1393695 h 4111967"/>
              <a:gd name="connsiteX194" fmla="*/ 2648021 w 3802634"/>
              <a:gd name="connsiteY194" fmla="*/ 1390296 h 4111967"/>
              <a:gd name="connsiteX195" fmla="*/ 2678614 w 3802634"/>
              <a:gd name="connsiteY195" fmla="*/ 1373300 h 4111967"/>
              <a:gd name="connsiteX196" fmla="*/ 2688812 w 3802634"/>
              <a:gd name="connsiteY196" fmla="*/ 1366501 h 4111967"/>
              <a:gd name="connsiteX197" fmla="*/ 2709208 w 3802634"/>
              <a:gd name="connsiteY197" fmla="*/ 1356304 h 4111967"/>
              <a:gd name="connsiteX198" fmla="*/ 2716006 w 3802634"/>
              <a:gd name="connsiteY198" fmla="*/ 1346106 h 4111967"/>
              <a:gd name="connsiteX199" fmla="*/ 2736402 w 3802634"/>
              <a:gd name="connsiteY199" fmla="*/ 1335908 h 4111967"/>
              <a:gd name="connsiteX200" fmla="*/ 2756797 w 3802634"/>
              <a:gd name="connsiteY200" fmla="*/ 1332509 h 4111967"/>
              <a:gd name="connsiteX201" fmla="*/ 2766995 w 3802634"/>
              <a:gd name="connsiteY201" fmla="*/ 1329110 h 4111967"/>
              <a:gd name="connsiteX202" fmla="*/ 2787390 w 3802634"/>
              <a:gd name="connsiteY202" fmla="*/ 1318912 h 4111967"/>
              <a:gd name="connsiteX203" fmla="*/ 2797588 w 3802634"/>
              <a:gd name="connsiteY203" fmla="*/ 1312113 h 4111967"/>
              <a:gd name="connsiteX204" fmla="*/ 2855376 w 3802634"/>
              <a:gd name="connsiteY204" fmla="*/ 1315512 h 4111967"/>
              <a:gd name="connsiteX205" fmla="*/ 2872372 w 3802634"/>
              <a:gd name="connsiteY205" fmla="*/ 1318912 h 4111967"/>
              <a:gd name="connsiteX206" fmla="*/ 2913163 w 3802634"/>
              <a:gd name="connsiteY206" fmla="*/ 1329110 h 4111967"/>
              <a:gd name="connsiteX207" fmla="*/ 2926760 w 3802634"/>
              <a:gd name="connsiteY207" fmla="*/ 1332509 h 4111967"/>
              <a:gd name="connsiteX208" fmla="*/ 2970950 w 3802634"/>
              <a:gd name="connsiteY208" fmla="*/ 1339307 h 4111967"/>
              <a:gd name="connsiteX209" fmla="*/ 2981148 w 3802634"/>
              <a:gd name="connsiteY209" fmla="*/ 1342707 h 4111967"/>
              <a:gd name="connsiteX210" fmla="*/ 3008342 w 3802634"/>
              <a:gd name="connsiteY210" fmla="*/ 1349505 h 4111967"/>
              <a:gd name="connsiteX211" fmla="*/ 3018540 w 3802634"/>
              <a:gd name="connsiteY211" fmla="*/ 1359703 h 4111967"/>
              <a:gd name="connsiteX212" fmla="*/ 3038935 w 3802634"/>
              <a:gd name="connsiteY212" fmla="*/ 1366501 h 4111967"/>
              <a:gd name="connsiteX213" fmla="*/ 3049133 w 3802634"/>
              <a:gd name="connsiteY213" fmla="*/ 1369901 h 4111967"/>
              <a:gd name="connsiteX214" fmla="*/ 3059331 w 3802634"/>
              <a:gd name="connsiteY214" fmla="*/ 1373300 h 4111967"/>
              <a:gd name="connsiteX215" fmla="*/ 3069529 w 3802634"/>
              <a:gd name="connsiteY215" fmla="*/ 1376699 h 4111967"/>
              <a:gd name="connsiteX216" fmla="*/ 3072928 w 3802634"/>
              <a:gd name="connsiteY216" fmla="*/ 1386897 h 4111967"/>
              <a:gd name="connsiteX217" fmla="*/ 3113719 w 3802634"/>
              <a:gd name="connsiteY217" fmla="*/ 1407292 h 4111967"/>
              <a:gd name="connsiteX218" fmla="*/ 3134115 w 3802634"/>
              <a:gd name="connsiteY218" fmla="*/ 1414091 h 4111967"/>
              <a:gd name="connsiteX219" fmla="*/ 3144312 w 3802634"/>
              <a:gd name="connsiteY219" fmla="*/ 1417490 h 4111967"/>
              <a:gd name="connsiteX220" fmla="*/ 3171506 w 3802634"/>
              <a:gd name="connsiteY220" fmla="*/ 1424289 h 4111967"/>
              <a:gd name="connsiteX221" fmla="*/ 3185103 w 3802634"/>
              <a:gd name="connsiteY221" fmla="*/ 1427688 h 4111967"/>
              <a:gd name="connsiteX222" fmla="*/ 3222495 w 3802634"/>
              <a:gd name="connsiteY222" fmla="*/ 1434486 h 4111967"/>
              <a:gd name="connsiteX223" fmla="*/ 3242891 w 3802634"/>
              <a:gd name="connsiteY223" fmla="*/ 1437886 h 4111967"/>
              <a:gd name="connsiteX224" fmla="*/ 3283682 w 3802634"/>
              <a:gd name="connsiteY224" fmla="*/ 1444684 h 4111967"/>
              <a:gd name="connsiteX225" fmla="*/ 3304077 w 3802634"/>
              <a:gd name="connsiteY225" fmla="*/ 1448083 h 4111967"/>
              <a:gd name="connsiteX226" fmla="*/ 3355066 w 3802634"/>
              <a:gd name="connsiteY226" fmla="*/ 1451483 h 4111967"/>
              <a:gd name="connsiteX227" fmla="*/ 3419652 w 3802634"/>
              <a:gd name="connsiteY227" fmla="*/ 1461681 h 4111967"/>
              <a:gd name="connsiteX228" fmla="*/ 3508033 w 3802634"/>
              <a:gd name="connsiteY228" fmla="*/ 1458281 h 4111967"/>
              <a:gd name="connsiteX229" fmla="*/ 3528428 w 3802634"/>
              <a:gd name="connsiteY229" fmla="*/ 1451483 h 4111967"/>
              <a:gd name="connsiteX230" fmla="*/ 3545425 w 3802634"/>
              <a:gd name="connsiteY230" fmla="*/ 1437886 h 4111967"/>
              <a:gd name="connsiteX231" fmla="*/ 3552223 w 3802634"/>
              <a:gd name="connsiteY231" fmla="*/ 1427688 h 4111967"/>
              <a:gd name="connsiteX232" fmla="*/ 3572619 w 3802634"/>
              <a:gd name="connsiteY232" fmla="*/ 1414091 h 4111967"/>
              <a:gd name="connsiteX233" fmla="*/ 3599813 w 3802634"/>
              <a:gd name="connsiteY233" fmla="*/ 1390296 h 4111967"/>
              <a:gd name="connsiteX234" fmla="*/ 3610011 w 3802634"/>
              <a:gd name="connsiteY234" fmla="*/ 1383498 h 4111967"/>
              <a:gd name="connsiteX235" fmla="*/ 3620208 w 3802634"/>
              <a:gd name="connsiteY235" fmla="*/ 1380098 h 4111967"/>
              <a:gd name="connsiteX236" fmla="*/ 3640604 w 3802634"/>
              <a:gd name="connsiteY236" fmla="*/ 1366501 h 4111967"/>
              <a:gd name="connsiteX237" fmla="*/ 3667798 w 3802634"/>
              <a:gd name="connsiteY237" fmla="*/ 1335908 h 4111967"/>
              <a:gd name="connsiteX238" fmla="*/ 3688193 w 3802634"/>
              <a:gd name="connsiteY238" fmla="*/ 1322311 h 4111967"/>
              <a:gd name="connsiteX239" fmla="*/ 3698391 w 3802634"/>
              <a:gd name="connsiteY239" fmla="*/ 1315512 h 4111967"/>
              <a:gd name="connsiteX240" fmla="*/ 3718787 w 3802634"/>
              <a:gd name="connsiteY240" fmla="*/ 1298516 h 4111967"/>
              <a:gd name="connsiteX241" fmla="*/ 3732384 w 3802634"/>
              <a:gd name="connsiteY241" fmla="*/ 1278121 h 4111967"/>
              <a:gd name="connsiteX242" fmla="*/ 3739182 w 3802634"/>
              <a:gd name="connsiteY242" fmla="*/ 1267923 h 4111967"/>
              <a:gd name="connsiteX243" fmla="*/ 3749380 w 3802634"/>
              <a:gd name="connsiteY243" fmla="*/ 1257725 h 4111967"/>
              <a:gd name="connsiteX244" fmla="*/ 3756179 w 3802634"/>
              <a:gd name="connsiteY244" fmla="*/ 1247527 h 4111967"/>
              <a:gd name="connsiteX245" fmla="*/ 3766376 w 3802634"/>
              <a:gd name="connsiteY245" fmla="*/ 1240729 h 4111967"/>
              <a:gd name="connsiteX246" fmla="*/ 3796969 w 3802634"/>
              <a:gd name="connsiteY246" fmla="*/ 1220333 h 4111967"/>
              <a:gd name="connsiteX247" fmla="*/ 3800368 w 3802634"/>
              <a:gd name="connsiteY247" fmla="*/ 3664398 h 4111967"/>
              <a:gd name="connsiteX248" fmla="*/ 3796970 w 3802634"/>
              <a:gd name="connsiteY248" fmla="*/ 3905746 h 4111967"/>
              <a:gd name="connsiteX0" fmla="*/ 0 w 4088738"/>
              <a:gd name="connsiteY0" fmla="*/ 1407292 h 4076841"/>
              <a:gd name="connsiteX1" fmla="*/ 27194 w 4088738"/>
              <a:gd name="connsiteY1" fmla="*/ 1400494 h 4076841"/>
              <a:gd name="connsiteX2" fmla="*/ 33993 w 4088738"/>
              <a:gd name="connsiteY2" fmla="*/ 1390296 h 4076841"/>
              <a:gd name="connsiteX3" fmla="*/ 50989 w 4088738"/>
              <a:gd name="connsiteY3" fmla="*/ 1359703 h 4076841"/>
              <a:gd name="connsiteX4" fmla="*/ 71385 w 4088738"/>
              <a:gd name="connsiteY4" fmla="*/ 1346106 h 4076841"/>
              <a:gd name="connsiteX5" fmla="*/ 101978 w 4088738"/>
              <a:gd name="connsiteY5" fmla="*/ 1335908 h 4076841"/>
              <a:gd name="connsiteX6" fmla="*/ 112176 w 4088738"/>
              <a:gd name="connsiteY6" fmla="*/ 1332509 h 4076841"/>
              <a:gd name="connsiteX7" fmla="*/ 125773 w 4088738"/>
              <a:gd name="connsiteY7" fmla="*/ 1329110 h 4076841"/>
              <a:gd name="connsiteX8" fmla="*/ 139370 w 4088738"/>
              <a:gd name="connsiteY8" fmla="*/ 1308714 h 4076841"/>
              <a:gd name="connsiteX9" fmla="*/ 159765 w 4088738"/>
              <a:gd name="connsiteY9" fmla="*/ 1295117 h 4076841"/>
              <a:gd name="connsiteX10" fmla="*/ 200556 w 4088738"/>
              <a:gd name="connsiteY10" fmla="*/ 1281520 h 4076841"/>
              <a:gd name="connsiteX11" fmla="*/ 231150 w 4088738"/>
              <a:gd name="connsiteY11" fmla="*/ 1271322 h 4076841"/>
              <a:gd name="connsiteX12" fmla="*/ 241347 w 4088738"/>
              <a:gd name="connsiteY12" fmla="*/ 1267923 h 4076841"/>
              <a:gd name="connsiteX13" fmla="*/ 251545 w 4088738"/>
              <a:gd name="connsiteY13" fmla="*/ 1261124 h 4076841"/>
              <a:gd name="connsiteX14" fmla="*/ 265142 w 4088738"/>
              <a:gd name="connsiteY14" fmla="*/ 1240729 h 4076841"/>
              <a:gd name="connsiteX15" fmla="*/ 275340 w 4088738"/>
              <a:gd name="connsiteY15" fmla="*/ 1233930 h 4076841"/>
              <a:gd name="connsiteX16" fmla="*/ 285538 w 4088738"/>
              <a:gd name="connsiteY16" fmla="*/ 1223733 h 4076841"/>
              <a:gd name="connsiteX17" fmla="*/ 295735 w 4088738"/>
              <a:gd name="connsiteY17" fmla="*/ 1220333 h 4076841"/>
              <a:gd name="connsiteX18" fmla="*/ 305933 w 4088738"/>
              <a:gd name="connsiteY18" fmla="*/ 1213535 h 4076841"/>
              <a:gd name="connsiteX19" fmla="*/ 336527 w 4088738"/>
              <a:gd name="connsiteY19" fmla="*/ 1199938 h 4076841"/>
              <a:gd name="connsiteX20" fmla="*/ 339926 w 4088738"/>
              <a:gd name="connsiteY20" fmla="*/ 1189740 h 4076841"/>
              <a:gd name="connsiteX21" fmla="*/ 360321 w 4088738"/>
              <a:gd name="connsiteY21" fmla="*/ 1176143 h 4076841"/>
              <a:gd name="connsiteX22" fmla="*/ 367120 w 4088738"/>
              <a:gd name="connsiteY22" fmla="*/ 1165945 h 4076841"/>
              <a:gd name="connsiteX23" fmla="*/ 384116 w 4088738"/>
              <a:gd name="connsiteY23" fmla="*/ 1145550 h 4076841"/>
              <a:gd name="connsiteX24" fmla="*/ 390915 w 4088738"/>
              <a:gd name="connsiteY24" fmla="*/ 1125154 h 4076841"/>
              <a:gd name="connsiteX25" fmla="*/ 394314 w 4088738"/>
              <a:gd name="connsiteY25" fmla="*/ 1114956 h 4076841"/>
              <a:gd name="connsiteX26" fmla="*/ 404512 w 4088738"/>
              <a:gd name="connsiteY26" fmla="*/ 1108158 h 4076841"/>
              <a:gd name="connsiteX27" fmla="*/ 418109 w 4088738"/>
              <a:gd name="connsiteY27" fmla="*/ 1087762 h 4076841"/>
              <a:gd name="connsiteX28" fmla="*/ 424907 w 4088738"/>
              <a:gd name="connsiteY28" fmla="*/ 1077565 h 4076841"/>
              <a:gd name="connsiteX29" fmla="*/ 431706 w 4088738"/>
              <a:gd name="connsiteY29" fmla="*/ 1057169 h 4076841"/>
              <a:gd name="connsiteX30" fmla="*/ 448702 w 4088738"/>
              <a:gd name="connsiteY30" fmla="*/ 1036773 h 4076841"/>
              <a:gd name="connsiteX31" fmla="*/ 458900 w 4088738"/>
              <a:gd name="connsiteY31" fmla="*/ 1029975 h 4076841"/>
              <a:gd name="connsiteX32" fmla="*/ 479295 w 4088738"/>
              <a:gd name="connsiteY32" fmla="*/ 1012979 h 4076841"/>
              <a:gd name="connsiteX33" fmla="*/ 492892 w 4088738"/>
              <a:gd name="connsiteY33" fmla="*/ 992583 h 4076841"/>
              <a:gd name="connsiteX34" fmla="*/ 499691 w 4088738"/>
              <a:gd name="connsiteY34" fmla="*/ 982385 h 4076841"/>
              <a:gd name="connsiteX35" fmla="*/ 509889 w 4088738"/>
              <a:gd name="connsiteY35" fmla="*/ 975587 h 4076841"/>
              <a:gd name="connsiteX36" fmla="*/ 516687 w 4088738"/>
              <a:gd name="connsiteY36" fmla="*/ 965389 h 4076841"/>
              <a:gd name="connsiteX37" fmla="*/ 537083 w 4088738"/>
              <a:gd name="connsiteY37" fmla="*/ 948393 h 4076841"/>
              <a:gd name="connsiteX38" fmla="*/ 550680 w 4088738"/>
              <a:gd name="connsiteY38" fmla="*/ 927997 h 4076841"/>
              <a:gd name="connsiteX39" fmla="*/ 564277 w 4088738"/>
              <a:gd name="connsiteY39" fmla="*/ 897404 h 4076841"/>
              <a:gd name="connsiteX40" fmla="*/ 577874 w 4088738"/>
              <a:gd name="connsiteY40" fmla="*/ 880408 h 4076841"/>
              <a:gd name="connsiteX41" fmla="*/ 584672 w 4088738"/>
              <a:gd name="connsiteY41" fmla="*/ 870210 h 4076841"/>
              <a:gd name="connsiteX42" fmla="*/ 594870 w 4088738"/>
              <a:gd name="connsiteY42" fmla="*/ 860012 h 4076841"/>
              <a:gd name="connsiteX43" fmla="*/ 605068 w 4088738"/>
              <a:gd name="connsiteY43" fmla="*/ 846415 h 4076841"/>
              <a:gd name="connsiteX44" fmla="*/ 625463 w 4088738"/>
              <a:gd name="connsiteY44" fmla="*/ 829419 h 4076841"/>
              <a:gd name="connsiteX45" fmla="*/ 656057 w 4088738"/>
              <a:gd name="connsiteY45" fmla="*/ 805624 h 4076841"/>
              <a:gd name="connsiteX46" fmla="*/ 666254 w 4088738"/>
              <a:gd name="connsiteY46" fmla="*/ 798825 h 4076841"/>
              <a:gd name="connsiteX47" fmla="*/ 676452 w 4088738"/>
              <a:gd name="connsiteY47" fmla="*/ 795426 h 4076841"/>
              <a:gd name="connsiteX48" fmla="*/ 696848 w 4088738"/>
              <a:gd name="connsiteY48" fmla="*/ 781829 h 4076841"/>
              <a:gd name="connsiteX49" fmla="*/ 717243 w 4088738"/>
              <a:gd name="connsiteY49" fmla="*/ 775031 h 4076841"/>
              <a:gd name="connsiteX50" fmla="*/ 737639 w 4088738"/>
              <a:gd name="connsiteY50" fmla="*/ 758034 h 4076841"/>
              <a:gd name="connsiteX51" fmla="*/ 744437 w 4088738"/>
              <a:gd name="connsiteY51" fmla="*/ 747837 h 4076841"/>
              <a:gd name="connsiteX52" fmla="*/ 764833 w 4088738"/>
              <a:gd name="connsiteY52" fmla="*/ 727441 h 4076841"/>
              <a:gd name="connsiteX53" fmla="*/ 768232 w 4088738"/>
              <a:gd name="connsiteY53" fmla="*/ 717243 h 4076841"/>
              <a:gd name="connsiteX54" fmla="*/ 775031 w 4088738"/>
              <a:gd name="connsiteY54" fmla="*/ 707046 h 4076841"/>
              <a:gd name="connsiteX55" fmla="*/ 771631 w 4088738"/>
              <a:gd name="connsiteY55" fmla="*/ 696848 h 4076841"/>
              <a:gd name="connsiteX56" fmla="*/ 781829 w 4088738"/>
              <a:gd name="connsiteY56" fmla="*/ 693449 h 4076841"/>
              <a:gd name="connsiteX57" fmla="*/ 785228 w 4088738"/>
              <a:gd name="connsiteY57" fmla="*/ 683251 h 4076841"/>
              <a:gd name="connsiteX58" fmla="*/ 792027 w 4088738"/>
              <a:gd name="connsiteY58" fmla="*/ 673053 h 4076841"/>
              <a:gd name="connsiteX59" fmla="*/ 802225 w 4088738"/>
              <a:gd name="connsiteY59" fmla="*/ 642460 h 4076841"/>
              <a:gd name="connsiteX60" fmla="*/ 812422 w 4088738"/>
              <a:gd name="connsiteY60" fmla="*/ 622064 h 4076841"/>
              <a:gd name="connsiteX61" fmla="*/ 832818 w 4088738"/>
              <a:gd name="connsiteY61" fmla="*/ 601669 h 4076841"/>
              <a:gd name="connsiteX62" fmla="*/ 843016 w 4088738"/>
              <a:gd name="connsiteY62" fmla="*/ 591471 h 4076841"/>
              <a:gd name="connsiteX63" fmla="*/ 853214 w 4088738"/>
              <a:gd name="connsiteY63" fmla="*/ 581273 h 4076841"/>
              <a:gd name="connsiteX64" fmla="*/ 873609 w 4088738"/>
              <a:gd name="connsiteY64" fmla="*/ 567676 h 4076841"/>
              <a:gd name="connsiteX65" fmla="*/ 890605 w 4088738"/>
              <a:gd name="connsiteY65" fmla="*/ 554079 h 4076841"/>
              <a:gd name="connsiteX66" fmla="*/ 897404 w 4088738"/>
              <a:gd name="connsiteY66" fmla="*/ 543881 h 4076841"/>
              <a:gd name="connsiteX67" fmla="*/ 907602 w 4088738"/>
              <a:gd name="connsiteY67" fmla="*/ 537083 h 4076841"/>
              <a:gd name="connsiteX68" fmla="*/ 921199 w 4088738"/>
              <a:gd name="connsiteY68" fmla="*/ 516687 h 4076841"/>
              <a:gd name="connsiteX69" fmla="*/ 927997 w 4088738"/>
              <a:gd name="connsiteY69" fmla="*/ 506489 h 4076841"/>
              <a:gd name="connsiteX70" fmla="*/ 938195 w 4088738"/>
              <a:gd name="connsiteY70" fmla="*/ 499691 h 4076841"/>
              <a:gd name="connsiteX71" fmla="*/ 941594 w 4088738"/>
              <a:gd name="connsiteY71" fmla="*/ 489493 h 4076841"/>
              <a:gd name="connsiteX72" fmla="*/ 955191 w 4088738"/>
              <a:gd name="connsiteY72" fmla="*/ 469098 h 4076841"/>
              <a:gd name="connsiteX73" fmla="*/ 965389 w 4088738"/>
              <a:gd name="connsiteY73" fmla="*/ 448702 h 4076841"/>
              <a:gd name="connsiteX74" fmla="*/ 975587 w 4088738"/>
              <a:gd name="connsiteY74" fmla="*/ 428307 h 4076841"/>
              <a:gd name="connsiteX75" fmla="*/ 985785 w 4088738"/>
              <a:gd name="connsiteY75" fmla="*/ 407911 h 4076841"/>
              <a:gd name="connsiteX76" fmla="*/ 992583 w 4088738"/>
              <a:gd name="connsiteY76" fmla="*/ 387515 h 4076841"/>
              <a:gd name="connsiteX77" fmla="*/ 999382 w 4088738"/>
              <a:gd name="connsiteY77" fmla="*/ 367120 h 4076841"/>
              <a:gd name="connsiteX78" fmla="*/ 1002781 w 4088738"/>
              <a:gd name="connsiteY78" fmla="*/ 356922 h 4076841"/>
              <a:gd name="connsiteX79" fmla="*/ 1006180 w 4088738"/>
              <a:gd name="connsiteY79" fmla="*/ 346724 h 4076841"/>
              <a:gd name="connsiteX80" fmla="*/ 1016378 w 4088738"/>
              <a:gd name="connsiteY80" fmla="*/ 295736 h 4076841"/>
              <a:gd name="connsiteX81" fmla="*/ 1023176 w 4088738"/>
              <a:gd name="connsiteY81" fmla="*/ 197157 h 4076841"/>
              <a:gd name="connsiteX82" fmla="*/ 1026576 w 4088738"/>
              <a:gd name="connsiteY82" fmla="*/ 186959 h 4076841"/>
              <a:gd name="connsiteX83" fmla="*/ 1033374 w 4088738"/>
              <a:gd name="connsiteY83" fmla="*/ 176762 h 4076841"/>
              <a:gd name="connsiteX84" fmla="*/ 1040173 w 4088738"/>
              <a:gd name="connsiteY84" fmla="*/ 156366 h 4076841"/>
              <a:gd name="connsiteX85" fmla="*/ 1046971 w 4088738"/>
              <a:gd name="connsiteY85" fmla="*/ 129172 h 4076841"/>
              <a:gd name="connsiteX86" fmla="*/ 1053770 w 4088738"/>
              <a:gd name="connsiteY86" fmla="*/ 108776 h 4076841"/>
              <a:gd name="connsiteX87" fmla="*/ 1067367 w 4088738"/>
              <a:gd name="connsiteY87" fmla="*/ 88381 h 4076841"/>
              <a:gd name="connsiteX88" fmla="*/ 1080964 w 4088738"/>
              <a:gd name="connsiteY88" fmla="*/ 67985 h 4076841"/>
              <a:gd name="connsiteX89" fmla="*/ 1091161 w 4088738"/>
              <a:gd name="connsiteY89" fmla="*/ 61187 h 4076841"/>
              <a:gd name="connsiteX90" fmla="*/ 1108158 w 4088738"/>
              <a:gd name="connsiteY90" fmla="*/ 44191 h 4076841"/>
              <a:gd name="connsiteX91" fmla="*/ 1128553 w 4088738"/>
              <a:gd name="connsiteY91" fmla="*/ 23795 h 4076841"/>
              <a:gd name="connsiteX92" fmla="*/ 1148949 w 4088738"/>
              <a:gd name="connsiteY92" fmla="*/ 10198 h 4076841"/>
              <a:gd name="connsiteX93" fmla="*/ 1182941 w 4088738"/>
              <a:gd name="connsiteY93" fmla="*/ 0 h 4076841"/>
              <a:gd name="connsiteX94" fmla="*/ 1210135 w 4088738"/>
              <a:gd name="connsiteY94" fmla="*/ 3399 h 4076841"/>
              <a:gd name="connsiteX95" fmla="*/ 1237329 w 4088738"/>
              <a:gd name="connsiteY95" fmla="*/ 10198 h 4076841"/>
              <a:gd name="connsiteX96" fmla="*/ 1257725 w 4088738"/>
              <a:gd name="connsiteY96" fmla="*/ 13597 h 4076841"/>
              <a:gd name="connsiteX97" fmla="*/ 1315512 w 4088738"/>
              <a:gd name="connsiteY97" fmla="*/ 6799 h 4076841"/>
              <a:gd name="connsiteX98" fmla="*/ 1349505 w 4088738"/>
              <a:gd name="connsiteY98" fmla="*/ 10198 h 4076841"/>
              <a:gd name="connsiteX99" fmla="*/ 1380098 w 4088738"/>
              <a:gd name="connsiteY99" fmla="*/ 27194 h 4076841"/>
              <a:gd name="connsiteX100" fmla="*/ 1390296 w 4088738"/>
              <a:gd name="connsiteY100" fmla="*/ 33993 h 4076841"/>
              <a:gd name="connsiteX101" fmla="*/ 1397095 w 4088738"/>
              <a:gd name="connsiteY101" fmla="*/ 44191 h 4076841"/>
              <a:gd name="connsiteX102" fmla="*/ 1414091 w 4088738"/>
              <a:gd name="connsiteY102" fmla="*/ 61187 h 4076841"/>
              <a:gd name="connsiteX103" fmla="*/ 1424289 w 4088738"/>
              <a:gd name="connsiteY103" fmla="*/ 81582 h 4076841"/>
              <a:gd name="connsiteX104" fmla="*/ 1427688 w 4088738"/>
              <a:gd name="connsiteY104" fmla="*/ 91780 h 4076841"/>
              <a:gd name="connsiteX105" fmla="*/ 1434486 w 4088738"/>
              <a:gd name="connsiteY105" fmla="*/ 101978 h 4076841"/>
              <a:gd name="connsiteX106" fmla="*/ 1441285 w 4088738"/>
              <a:gd name="connsiteY106" fmla="*/ 122373 h 4076841"/>
              <a:gd name="connsiteX107" fmla="*/ 1444684 w 4088738"/>
              <a:gd name="connsiteY107" fmla="*/ 132571 h 4076841"/>
              <a:gd name="connsiteX108" fmla="*/ 1441285 w 4088738"/>
              <a:gd name="connsiteY108" fmla="*/ 146168 h 4076841"/>
              <a:gd name="connsiteX109" fmla="*/ 1448083 w 4088738"/>
              <a:gd name="connsiteY109" fmla="*/ 193758 h 4076841"/>
              <a:gd name="connsiteX110" fmla="*/ 1454882 w 4088738"/>
              <a:gd name="connsiteY110" fmla="*/ 214153 h 4076841"/>
              <a:gd name="connsiteX111" fmla="*/ 1458281 w 4088738"/>
              <a:gd name="connsiteY111" fmla="*/ 227750 h 4076841"/>
              <a:gd name="connsiteX112" fmla="*/ 1461680 w 4088738"/>
              <a:gd name="connsiteY112" fmla="*/ 237948 h 4076841"/>
              <a:gd name="connsiteX113" fmla="*/ 1465080 w 4088738"/>
              <a:gd name="connsiteY113" fmla="*/ 258344 h 4076841"/>
              <a:gd name="connsiteX114" fmla="*/ 1471878 w 4088738"/>
              <a:gd name="connsiteY114" fmla="*/ 295736 h 4076841"/>
              <a:gd name="connsiteX115" fmla="*/ 1468479 w 4088738"/>
              <a:gd name="connsiteY115" fmla="*/ 401112 h 4076841"/>
              <a:gd name="connsiteX116" fmla="*/ 1465080 w 4088738"/>
              <a:gd name="connsiteY116" fmla="*/ 428307 h 4076841"/>
              <a:gd name="connsiteX117" fmla="*/ 1468479 w 4088738"/>
              <a:gd name="connsiteY117" fmla="*/ 489493 h 4076841"/>
              <a:gd name="connsiteX118" fmla="*/ 1468479 w 4088738"/>
              <a:gd name="connsiteY118" fmla="*/ 611866 h 4076841"/>
              <a:gd name="connsiteX119" fmla="*/ 1475277 w 4088738"/>
              <a:gd name="connsiteY119" fmla="*/ 642460 h 4076841"/>
              <a:gd name="connsiteX120" fmla="*/ 1482076 w 4088738"/>
              <a:gd name="connsiteY120" fmla="*/ 676452 h 4076841"/>
              <a:gd name="connsiteX121" fmla="*/ 1485475 w 4088738"/>
              <a:gd name="connsiteY121" fmla="*/ 696848 h 4076841"/>
              <a:gd name="connsiteX122" fmla="*/ 1495673 w 4088738"/>
              <a:gd name="connsiteY122" fmla="*/ 747837 h 4076841"/>
              <a:gd name="connsiteX123" fmla="*/ 1502471 w 4088738"/>
              <a:gd name="connsiteY123" fmla="*/ 771631 h 4076841"/>
              <a:gd name="connsiteX124" fmla="*/ 1505871 w 4088738"/>
              <a:gd name="connsiteY124" fmla="*/ 792027 h 4076841"/>
              <a:gd name="connsiteX125" fmla="*/ 1512669 w 4088738"/>
              <a:gd name="connsiteY125" fmla="*/ 812423 h 4076841"/>
              <a:gd name="connsiteX126" fmla="*/ 1519468 w 4088738"/>
              <a:gd name="connsiteY126" fmla="*/ 832818 h 4076841"/>
              <a:gd name="connsiteX127" fmla="*/ 1529666 w 4088738"/>
              <a:gd name="connsiteY127" fmla="*/ 863411 h 4076841"/>
              <a:gd name="connsiteX128" fmla="*/ 1533065 w 4088738"/>
              <a:gd name="connsiteY128" fmla="*/ 873609 h 4076841"/>
              <a:gd name="connsiteX129" fmla="*/ 1539863 w 4088738"/>
              <a:gd name="connsiteY129" fmla="*/ 921199 h 4076841"/>
              <a:gd name="connsiteX130" fmla="*/ 1553460 w 4088738"/>
              <a:gd name="connsiteY130" fmla="*/ 941594 h 4076841"/>
              <a:gd name="connsiteX131" fmla="*/ 1570457 w 4088738"/>
              <a:gd name="connsiteY131" fmla="*/ 955191 h 4076841"/>
              <a:gd name="connsiteX132" fmla="*/ 1587453 w 4088738"/>
              <a:gd name="connsiteY132" fmla="*/ 985785 h 4076841"/>
              <a:gd name="connsiteX133" fmla="*/ 1594251 w 4088738"/>
              <a:gd name="connsiteY133" fmla="*/ 995982 h 4076841"/>
              <a:gd name="connsiteX134" fmla="*/ 1611248 w 4088738"/>
              <a:gd name="connsiteY134" fmla="*/ 1026576 h 4076841"/>
              <a:gd name="connsiteX135" fmla="*/ 1624845 w 4088738"/>
              <a:gd name="connsiteY135" fmla="*/ 1046971 h 4076841"/>
              <a:gd name="connsiteX136" fmla="*/ 1635042 w 4088738"/>
              <a:gd name="connsiteY136" fmla="*/ 1053770 h 4076841"/>
              <a:gd name="connsiteX137" fmla="*/ 1641841 w 4088738"/>
              <a:gd name="connsiteY137" fmla="*/ 1063967 h 4076841"/>
              <a:gd name="connsiteX138" fmla="*/ 1652039 w 4088738"/>
              <a:gd name="connsiteY138" fmla="*/ 1070766 h 4076841"/>
              <a:gd name="connsiteX139" fmla="*/ 1662237 w 4088738"/>
              <a:gd name="connsiteY139" fmla="*/ 1080964 h 4076841"/>
              <a:gd name="connsiteX140" fmla="*/ 1672434 w 4088738"/>
              <a:gd name="connsiteY140" fmla="*/ 1087762 h 4076841"/>
              <a:gd name="connsiteX141" fmla="*/ 1682632 w 4088738"/>
              <a:gd name="connsiteY141" fmla="*/ 1097960 h 4076841"/>
              <a:gd name="connsiteX142" fmla="*/ 1703028 w 4088738"/>
              <a:gd name="connsiteY142" fmla="*/ 1111557 h 4076841"/>
              <a:gd name="connsiteX143" fmla="*/ 1713225 w 4088738"/>
              <a:gd name="connsiteY143" fmla="*/ 1118356 h 4076841"/>
              <a:gd name="connsiteX144" fmla="*/ 1723423 w 4088738"/>
              <a:gd name="connsiteY144" fmla="*/ 1125154 h 4076841"/>
              <a:gd name="connsiteX145" fmla="*/ 1733621 w 4088738"/>
              <a:gd name="connsiteY145" fmla="*/ 1131953 h 4076841"/>
              <a:gd name="connsiteX146" fmla="*/ 1743819 w 4088738"/>
              <a:gd name="connsiteY146" fmla="*/ 1135352 h 4076841"/>
              <a:gd name="connsiteX147" fmla="*/ 1754016 w 4088738"/>
              <a:gd name="connsiteY147" fmla="*/ 1142150 h 4076841"/>
              <a:gd name="connsiteX148" fmla="*/ 1788009 w 4088738"/>
              <a:gd name="connsiteY148" fmla="*/ 1152348 h 4076841"/>
              <a:gd name="connsiteX149" fmla="*/ 1798207 w 4088738"/>
              <a:gd name="connsiteY149" fmla="*/ 1155747 h 4076841"/>
              <a:gd name="connsiteX150" fmla="*/ 1815203 w 4088738"/>
              <a:gd name="connsiteY150" fmla="*/ 1172744 h 4076841"/>
              <a:gd name="connsiteX151" fmla="*/ 1835599 w 4088738"/>
              <a:gd name="connsiteY151" fmla="*/ 1179542 h 4076841"/>
              <a:gd name="connsiteX152" fmla="*/ 1845796 w 4088738"/>
              <a:gd name="connsiteY152" fmla="*/ 1182941 h 4076841"/>
              <a:gd name="connsiteX153" fmla="*/ 1855994 w 4088738"/>
              <a:gd name="connsiteY153" fmla="*/ 1186341 h 4076841"/>
              <a:gd name="connsiteX154" fmla="*/ 1876390 w 4088738"/>
              <a:gd name="connsiteY154" fmla="*/ 1196539 h 4076841"/>
              <a:gd name="connsiteX155" fmla="*/ 1886587 w 4088738"/>
              <a:gd name="connsiteY155" fmla="*/ 1203337 h 4076841"/>
              <a:gd name="connsiteX156" fmla="*/ 1903584 w 4088738"/>
              <a:gd name="connsiteY156" fmla="*/ 1216934 h 4076841"/>
              <a:gd name="connsiteX157" fmla="*/ 1913782 w 4088738"/>
              <a:gd name="connsiteY157" fmla="*/ 1237330 h 4076841"/>
              <a:gd name="connsiteX158" fmla="*/ 1930778 w 4088738"/>
              <a:gd name="connsiteY158" fmla="*/ 1254326 h 4076841"/>
              <a:gd name="connsiteX159" fmla="*/ 1947774 w 4088738"/>
              <a:gd name="connsiteY159" fmla="*/ 1271322 h 4076841"/>
              <a:gd name="connsiteX160" fmla="*/ 1954573 w 4088738"/>
              <a:gd name="connsiteY160" fmla="*/ 1281520 h 4076841"/>
              <a:gd name="connsiteX161" fmla="*/ 1974968 w 4088738"/>
              <a:gd name="connsiteY161" fmla="*/ 1288318 h 4076841"/>
              <a:gd name="connsiteX162" fmla="*/ 1985166 w 4088738"/>
              <a:gd name="connsiteY162" fmla="*/ 1291718 h 4076841"/>
              <a:gd name="connsiteX163" fmla="*/ 2015759 w 4088738"/>
              <a:gd name="connsiteY163" fmla="*/ 1312113 h 4076841"/>
              <a:gd name="connsiteX164" fmla="*/ 2025957 w 4088738"/>
              <a:gd name="connsiteY164" fmla="*/ 1318912 h 4076841"/>
              <a:gd name="connsiteX165" fmla="*/ 2036155 w 4088738"/>
              <a:gd name="connsiteY165" fmla="*/ 1325710 h 4076841"/>
              <a:gd name="connsiteX166" fmla="*/ 2046353 w 4088738"/>
              <a:gd name="connsiteY166" fmla="*/ 1335908 h 4076841"/>
              <a:gd name="connsiteX167" fmla="*/ 2053151 w 4088738"/>
              <a:gd name="connsiteY167" fmla="*/ 1346106 h 4076841"/>
              <a:gd name="connsiteX168" fmla="*/ 2063349 w 4088738"/>
              <a:gd name="connsiteY168" fmla="*/ 1352904 h 4076841"/>
              <a:gd name="connsiteX169" fmla="*/ 2070147 w 4088738"/>
              <a:gd name="connsiteY169" fmla="*/ 1363102 h 4076841"/>
              <a:gd name="connsiteX170" fmla="*/ 2104140 w 4088738"/>
              <a:gd name="connsiteY170" fmla="*/ 1380098 h 4076841"/>
              <a:gd name="connsiteX171" fmla="*/ 2134733 w 4088738"/>
              <a:gd name="connsiteY171" fmla="*/ 1390296 h 4076841"/>
              <a:gd name="connsiteX172" fmla="*/ 2155129 w 4088738"/>
              <a:gd name="connsiteY172" fmla="*/ 1397095 h 4076841"/>
              <a:gd name="connsiteX173" fmla="*/ 2185722 w 4088738"/>
              <a:gd name="connsiteY173" fmla="*/ 1410692 h 4076841"/>
              <a:gd name="connsiteX174" fmla="*/ 2195920 w 4088738"/>
              <a:gd name="connsiteY174" fmla="*/ 1414091 h 4076841"/>
              <a:gd name="connsiteX175" fmla="*/ 2206118 w 4088738"/>
              <a:gd name="connsiteY175" fmla="*/ 1420889 h 4076841"/>
              <a:gd name="connsiteX176" fmla="*/ 2226513 w 4088738"/>
              <a:gd name="connsiteY176" fmla="*/ 1427688 h 4076841"/>
              <a:gd name="connsiteX177" fmla="*/ 2236711 w 4088738"/>
              <a:gd name="connsiteY177" fmla="*/ 1434486 h 4076841"/>
              <a:gd name="connsiteX178" fmla="*/ 2257106 w 4088738"/>
              <a:gd name="connsiteY178" fmla="*/ 1441285 h 4076841"/>
              <a:gd name="connsiteX179" fmla="*/ 2277502 w 4088738"/>
              <a:gd name="connsiteY179" fmla="*/ 1448083 h 4076841"/>
              <a:gd name="connsiteX180" fmla="*/ 2287700 w 4088738"/>
              <a:gd name="connsiteY180" fmla="*/ 1451483 h 4076841"/>
              <a:gd name="connsiteX181" fmla="*/ 2318293 w 4088738"/>
              <a:gd name="connsiteY181" fmla="*/ 1465080 h 4076841"/>
              <a:gd name="connsiteX182" fmla="*/ 2352286 w 4088738"/>
              <a:gd name="connsiteY182" fmla="*/ 1468479 h 4076841"/>
              <a:gd name="connsiteX183" fmla="*/ 2433868 w 4088738"/>
              <a:gd name="connsiteY183" fmla="*/ 1465080 h 4076841"/>
              <a:gd name="connsiteX184" fmla="*/ 2467860 w 4088738"/>
              <a:gd name="connsiteY184" fmla="*/ 1454882 h 4076841"/>
              <a:gd name="connsiteX185" fmla="*/ 2491655 w 4088738"/>
              <a:gd name="connsiteY185" fmla="*/ 1448083 h 4076841"/>
              <a:gd name="connsiteX186" fmla="*/ 2501853 w 4088738"/>
              <a:gd name="connsiteY186" fmla="*/ 1444684 h 4076841"/>
              <a:gd name="connsiteX187" fmla="*/ 2518849 w 4088738"/>
              <a:gd name="connsiteY187" fmla="*/ 1441285 h 4076841"/>
              <a:gd name="connsiteX188" fmla="*/ 2532446 w 4088738"/>
              <a:gd name="connsiteY188" fmla="*/ 1437886 h 4076841"/>
              <a:gd name="connsiteX189" fmla="*/ 2580036 w 4088738"/>
              <a:gd name="connsiteY189" fmla="*/ 1431087 h 4076841"/>
              <a:gd name="connsiteX190" fmla="*/ 2600431 w 4088738"/>
              <a:gd name="connsiteY190" fmla="*/ 1417490 h 4076841"/>
              <a:gd name="connsiteX191" fmla="*/ 2610629 w 4088738"/>
              <a:gd name="connsiteY191" fmla="*/ 1410692 h 4076841"/>
              <a:gd name="connsiteX192" fmla="*/ 2617428 w 4088738"/>
              <a:gd name="connsiteY192" fmla="*/ 1400494 h 4076841"/>
              <a:gd name="connsiteX193" fmla="*/ 2637823 w 4088738"/>
              <a:gd name="connsiteY193" fmla="*/ 1393695 h 4076841"/>
              <a:gd name="connsiteX194" fmla="*/ 2648021 w 4088738"/>
              <a:gd name="connsiteY194" fmla="*/ 1390296 h 4076841"/>
              <a:gd name="connsiteX195" fmla="*/ 2678614 w 4088738"/>
              <a:gd name="connsiteY195" fmla="*/ 1373300 h 4076841"/>
              <a:gd name="connsiteX196" fmla="*/ 2688812 w 4088738"/>
              <a:gd name="connsiteY196" fmla="*/ 1366501 h 4076841"/>
              <a:gd name="connsiteX197" fmla="*/ 2709208 w 4088738"/>
              <a:gd name="connsiteY197" fmla="*/ 1356304 h 4076841"/>
              <a:gd name="connsiteX198" fmla="*/ 2716006 w 4088738"/>
              <a:gd name="connsiteY198" fmla="*/ 1346106 h 4076841"/>
              <a:gd name="connsiteX199" fmla="*/ 2736402 w 4088738"/>
              <a:gd name="connsiteY199" fmla="*/ 1335908 h 4076841"/>
              <a:gd name="connsiteX200" fmla="*/ 2756797 w 4088738"/>
              <a:gd name="connsiteY200" fmla="*/ 1332509 h 4076841"/>
              <a:gd name="connsiteX201" fmla="*/ 2766995 w 4088738"/>
              <a:gd name="connsiteY201" fmla="*/ 1329110 h 4076841"/>
              <a:gd name="connsiteX202" fmla="*/ 2787390 w 4088738"/>
              <a:gd name="connsiteY202" fmla="*/ 1318912 h 4076841"/>
              <a:gd name="connsiteX203" fmla="*/ 2797588 w 4088738"/>
              <a:gd name="connsiteY203" fmla="*/ 1312113 h 4076841"/>
              <a:gd name="connsiteX204" fmla="*/ 2855376 w 4088738"/>
              <a:gd name="connsiteY204" fmla="*/ 1315512 h 4076841"/>
              <a:gd name="connsiteX205" fmla="*/ 2872372 w 4088738"/>
              <a:gd name="connsiteY205" fmla="*/ 1318912 h 4076841"/>
              <a:gd name="connsiteX206" fmla="*/ 2913163 w 4088738"/>
              <a:gd name="connsiteY206" fmla="*/ 1329110 h 4076841"/>
              <a:gd name="connsiteX207" fmla="*/ 2926760 w 4088738"/>
              <a:gd name="connsiteY207" fmla="*/ 1332509 h 4076841"/>
              <a:gd name="connsiteX208" fmla="*/ 2970950 w 4088738"/>
              <a:gd name="connsiteY208" fmla="*/ 1339307 h 4076841"/>
              <a:gd name="connsiteX209" fmla="*/ 2981148 w 4088738"/>
              <a:gd name="connsiteY209" fmla="*/ 1342707 h 4076841"/>
              <a:gd name="connsiteX210" fmla="*/ 3008342 w 4088738"/>
              <a:gd name="connsiteY210" fmla="*/ 1349505 h 4076841"/>
              <a:gd name="connsiteX211" fmla="*/ 3018540 w 4088738"/>
              <a:gd name="connsiteY211" fmla="*/ 1359703 h 4076841"/>
              <a:gd name="connsiteX212" fmla="*/ 3038935 w 4088738"/>
              <a:gd name="connsiteY212" fmla="*/ 1366501 h 4076841"/>
              <a:gd name="connsiteX213" fmla="*/ 3049133 w 4088738"/>
              <a:gd name="connsiteY213" fmla="*/ 1369901 h 4076841"/>
              <a:gd name="connsiteX214" fmla="*/ 3059331 w 4088738"/>
              <a:gd name="connsiteY214" fmla="*/ 1373300 h 4076841"/>
              <a:gd name="connsiteX215" fmla="*/ 3069529 w 4088738"/>
              <a:gd name="connsiteY215" fmla="*/ 1376699 h 4076841"/>
              <a:gd name="connsiteX216" fmla="*/ 3072928 w 4088738"/>
              <a:gd name="connsiteY216" fmla="*/ 1386897 h 4076841"/>
              <a:gd name="connsiteX217" fmla="*/ 3113719 w 4088738"/>
              <a:gd name="connsiteY217" fmla="*/ 1407292 h 4076841"/>
              <a:gd name="connsiteX218" fmla="*/ 3134115 w 4088738"/>
              <a:gd name="connsiteY218" fmla="*/ 1414091 h 4076841"/>
              <a:gd name="connsiteX219" fmla="*/ 3144312 w 4088738"/>
              <a:gd name="connsiteY219" fmla="*/ 1417490 h 4076841"/>
              <a:gd name="connsiteX220" fmla="*/ 3171506 w 4088738"/>
              <a:gd name="connsiteY220" fmla="*/ 1424289 h 4076841"/>
              <a:gd name="connsiteX221" fmla="*/ 3185103 w 4088738"/>
              <a:gd name="connsiteY221" fmla="*/ 1427688 h 4076841"/>
              <a:gd name="connsiteX222" fmla="*/ 3222495 w 4088738"/>
              <a:gd name="connsiteY222" fmla="*/ 1434486 h 4076841"/>
              <a:gd name="connsiteX223" fmla="*/ 3242891 w 4088738"/>
              <a:gd name="connsiteY223" fmla="*/ 1437886 h 4076841"/>
              <a:gd name="connsiteX224" fmla="*/ 3283682 w 4088738"/>
              <a:gd name="connsiteY224" fmla="*/ 1444684 h 4076841"/>
              <a:gd name="connsiteX225" fmla="*/ 3304077 w 4088738"/>
              <a:gd name="connsiteY225" fmla="*/ 1448083 h 4076841"/>
              <a:gd name="connsiteX226" fmla="*/ 3355066 w 4088738"/>
              <a:gd name="connsiteY226" fmla="*/ 1451483 h 4076841"/>
              <a:gd name="connsiteX227" fmla="*/ 3419652 w 4088738"/>
              <a:gd name="connsiteY227" fmla="*/ 1461681 h 4076841"/>
              <a:gd name="connsiteX228" fmla="*/ 3508033 w 4088738"/>
              <a:gd name="connsiteY228" fmla="*/ 1458281 h 4076841"/>
              <a:gd name="connsiteX229" fmla="*/ 3528428 w 4088738"/>
              <a:gd name="connsiteY229" fmla="*/ 1451483 h 4076841"/>
              <a:gd name="connsiteX230" fmla="*/ 3545425 w 4088738"/>
              <a:gd name="connsiteY230" fmla="*/ 1437886 h 4076841"/>
              <a:gd name="connsiteX231" fmla="*/ 3552223 w 4088738"/>
              <a:gd name="connsiteY231" fmla="*/ 1427688 h 4076841"/>
              <a:gd name="connsiteX232" fmla="*/ 3572619 w 4088738"/>
              <a:gd name="connsiteY232" fmla="*/ 1414091 h 4076841"/>
              <a:gd name="connsiteX233" fmla="*/ 3599813 w 4088738"/>
              <a:gd name="connsiteY233" fmla="*/ 1390296 h 4076841"/>
              <a:gd name="connsiteX234" fmla="*/ 3610011 w 4088738"/>
              <a:gd name="connsiteY234" fmla="*/ 1383498 h 4076841"/>
              <a:gd name="connsiteX235" fmla="*/ 3620208 w 4088738"/>
              <a:gd name="connsiteY235" fmla="*/ 1380098 h 4076841"/>
              <a:gd name="connsiteX236" fmla="*/ 3640604 w 4088738"/>
              <a:gd name="connsiteY236" fmla="*/ 1366501 h 4076841"/>
              <a:gd name="connsiteX237" fmla="*/ 3667798 w 4088738"/>
              <a:gd name="connsiteY237" fmla="*/ 1335908 h 4076841"/>
              <a:gd name="connsiteX238" fmla="*/ 3688193 w 4088738"/>
              <a:gd name="connsiteY238" fmla="*/ 1322311 h 4076841"/>
              <a:gd name="connsiteX239" fmla="*/ 3698391 w 4088738"/>
              <a:gd name="connsiteY239" fmla="*/ 1315512 h 4076841"/>
              <a:gd name="connsiteX240" fmla="*/ 3718787 w 4088738"/>
              <a:gd name="connsiteY240" fmla="*/ 1298516 h 4076841"/>
              <a:gd name="connsiteX241" fmla="*/ 3732384 w 4088738"/>
              <a:gd name="connsiteY241" fmla="*/ 1278121 h 4076841"/>
              <a:gd name="connsiteX242" fmla="*/ 3739182 w 4088738"/>
              <a:gd name="connsiteY242" fmla="*/ 1267923 h 4076841"/>
              <a:gd name="connsiteX243" fmla="*/ 3749380 w 4088738"/>
              <a:gd name="connsiteY243" fmla="*/ 1257725 h 4076841"/>
              <a:gd name="connsiteX244" fmla="*/ 3756179 w 4088738"/>
              <a:gd name="connsiteY244" fmla="*/ 1247527 h 4076841"/>
              <a:gd name="connsiteX245" fmla="*/ 3766376 w 4088738"/>
              <a:gd name="connsiteY245" fmla="*/ 1240729 h 4076841"/>
              <a:gd name="connsiteX246" fmla="*/ 3796969 w 4088738"/>
              <a:gd name="connsiteY246" fmla="*/ 1220333 h 4076841"/>
              <a:gd name="connsiteX247" fmla="*/ 3800368 w 4088738"/>
              <a:gd name="connsiteY247" fmla="*/ 3664398 h 4076841"/>
              <a:gd name="connsiteX248" fmla="*/ 2066749 w 4088738"/>
              <a:gd name="connsiteY248" fmla="*/ 3694992 h 4076841"/>
              <a:gd name="connsiteX0" fmla="*/ 0 w 4088738"/>
              <a:gd name="connsiteY0" fmla="*/ 1407292 h 4076841"/>
              <a:gd name="connsiteX1" fmla="*/ 27194 w 4088738"/>
              <a:gd name="connsiteY1" fmla="*/ 1400494 h 4076841"/>
              <a:gd name="connsiteX2" fmla="*/ 33993 w 4088738"/>
              <a:gd name="connsiteY2" fmla="*/ 1390296 h 4076841"/>
              <a:gd name="connsiteX3" fmla="*/ 50989 w 4088738"/>
              <a:gd name="connsiteY3" fmla="*/ 1359703 h 4076841"/>
              <a:gd name="connsiteX4" fmla="*/ 71385 w 4088738"/>
              <a:gd name="connsiteY4" fmla="*/ 1346106 h 4076841"/>
              <a:gd name="connsiteX5" fmla="*/ 101978 w 4088738"/>
              <a:gd name="connsiteY5" fmla="*/ 1335908 h 4076841"/>
              <a:gd name="connsiteX6" fmla="*/ 112176 w 4088738"/>
              <a:gd name="connsiteY6" fmla="*/ 1332509 h 4076841"/>
              <a:gd name="connsiteX7" fmla="*/ 125773 w 4088738"/>
              <a:gd name="connsiteY7" fmla="*/ 1329110 h 4076841"/>
              <a:gd name="connsiteX8" fmla="*/ 139370 w 4088738"/>
              <a:gd name="connsiteY8" fmla="*/ 1308714 h 4076841"/>
              <a:gd name="connsiteX9" fmla="*/ 159765 w 4088738"/>
              <a:gd name="connsiteY9" fmla="*/ 1295117 h 4076841"/>
              <a:gd name="connsiteX10" fmla="*/ 200556 w 4088738"/>
              <a:gd name="connsiteY10" fmla="*/ 1281520 h 4076841"/>
              <a:gd name="connsiteX11" fmla="*/ 231150 w 4088738"/>
              <a:gd name="connsiteY11" fmla="*/ 1271322 h 4076841"/>
              <a:gd name="connsiteX12" fmla="*/ 241347 w 4088738"/>
              <a:gd name="connsiteY12" fmla="*/ 1267923 h 4076841"/>
              <a:gd name="connsiteX13" fmla="*/ 251545 w 4088738"/>
              <a:gd name="connsiteY13" fmla="*/ 1261124 h 4076841"/>
              <a:gd name="connsiteX14" fmla="*/ 265142 w 4088738"/>
              <a:gd name="connsiteY14" fmla="*/ 1240729 h 4076841"/>
              <a:gd name="connsiteX15" fmla="*/ 275340 w 4088738"/>
              <a:gd name="connsiteY15" fmla="*/ 1233930 h 4076841"/>
              <a:gd name="connsiteX16" fmla="*/ 285538 w 4088738"/>
              <a:gd name="connsiteY16" fmla="*/ 1223733 h 4076841"/>
              <a:gd name="connsiteX17" fmla="*/ 295735 w 4088738"/>
              <a:gd name="connsiteY17" fmla="*/ 1220333 h 4076841"/>
              <a:gd name="connsiteX18" fmla="*/ 305933 w 4088738"/>
              <a:gd name="connsiteY18" fmla="*/ 1213535 h 4076841"/>
              <a:gd name="connsiteX19" fmla="*/ 336527 w 4088738"/>
              <a:gd name="connsiteY19" fmla="*/ 1199938 h 4076841"/>
              <a:gd name="connsiteX20" fmla="*/ 339926 w 4088738"/>
              <a:gd name="connsiteY20" fmla="*/ 1189740 h 4076841"/>
              <a:gd name="connsiteX21" fmla="*/ 360321 w 4088738"/>
              <a:gd name="connsiteY21" fmla="*/ 1176143 h 4076841"/>
              <a:gd name="connsiteX22" fmla="*/ 367120 w 4088738"/>
              <a:gd name="connsiteY22" fmla="*/ 1165945 h 4076841"/>
              <a:gd name="connsiteX23" fmla="*/ 384116 w 4088738"/>
              <a:gd name="connsiteY23" fmla="*/ 1145550 h 4076841"/>
              <a:gd name="connsiteX24" fmla="*/ 390915 w 4088738"/>
              <a:gd name="connsiteY24" fmla="*/ 1125154 h 4076841"/>
              <a:gd name="connsiteX25" fmla="*/ 394314 w 4088738"/>
              <a:gd name="connsiteY25" fmla="*/ 1114956 h 4076841"/>
              <a:gd name="connsiteX26" fmla="*/ 404512 w 4088738"/>
              <a:gd name="connsiteY26" fmla="*/ 1108158 h 4076841"/>
              <a:gd name="connsiteX27" fmla="*/ 418109 w 4088738"/>
              <a:gd name="connsiteY27" fmla="*/ 1087762 h 4076841"/>
              <a:gd name="connsiteX28" fmla="*/ 424907 w 4088738"/>
              <a:gd name="connsiteY28" fmla="*/ 1077565 h 4076841"/>
              <a:gd name="connsiteX29" fmla="*/ 431706 w 4088738"/>
              <a:gd name="connsiteY29" fmla="*/ 1057169 h 4076841"/>
              <a:gd name="connsiteX30" fmla="*/ 448702 w 4088738"/>
              <a:gd name="connsiteY30" fmla="*/ 1036773 h 4076841"/>
              <a:gd name="connsiteX31" fmla="*/ 458900 w 4088738"/>
              <a:gd name="connsiteY31" fmla="*/ 1029975 h 4076841"/>
              <a:gd name="connsiteX32" fmla="*/ 479295 w 4088738"/>
              <a:gd name="connsiteY32" fmla="*/ 1012979 h 4076841"/>
              <a:gd name="connsiteX33" fmla="*/ 492892 w 4088738"/>
              <a:gd name="connsiteY33" fmla="*/ 992583 h 4076841"/>
              <a:gd name="connsiteX34" fmla="*/ 499691 w 4088738"/>
              <a:gd name="connsiteY34" fmla="*/ 982385 h 4076841"/>
              <a:gd name="connsiteX35" fmla="*/ 509889 w 4088738"/>
              <a:gd name="connsiteY35" fmla="*/ 975587 h 4076841"/>
              <a:gd name="connsiteX36" fmla="*/ 516687 w 4088738"/>
              <a:gd name="connsiteY36" fmla="*/ 965389 h 4076841"/>
              <a:gd name="connsiteX37" fmla="*/ 537083 w 4088738"/>
              <a:gd name="connsiteY37" fmla="*/ 948393 h 4076841"/>
              <a:gd name="connsiteX38" fmla="*/ 550680 w 4088738"/>
              <a:gd name="connsiteY38" fmla="*/ 927997 h 4076841"/>
              <a:gd name="connsiteX39" fmla="*/ 564277 w 4088738"/>
              <a:gd name="connsiteY39" fmla="*/ 897404 h 4076841"/>
              <a:gd name="connsiteX40" fmla="*/ 577874 w 4088738"/>
              <a:gd name="connsiteY40" fmla="*/ 880408 h 4076841"/>
              <a:gd name="connsiteX41" fmla="*/ 584672 w 4088738"/>
              <a:gd name="connsiteY41" fmla="*/ 870210 h 4076841"/>
              <a:gd name="connsiteX42" fmla="*/ 594870 w 4088738"/>
              <a:gd name="connsiteY42" fmla="*/ 860012 h 4076841"/>
              <a:gd name="connsiteX43" fmla="*/ 605068 w 4088738"/>
              <a:gd name="connsiteY43" fmla="*/ 846415 h 4076841"/>
              <a:gd name="connsiteX44" fmla="*/ 625463 w 4088738"/>
              <a:gd name="connsiteY44" fmla="*/ 829419 h 4076841"/>
              <a:gd name="connsiteX45" fmla="*/ 656057 w 4088738"/>
              <a:gd name="connsiteY45" fmla="*/ 805624 h 4076841"/>
              <a:gd name="connsiteX46" fmla="*/ 666254 w 4088738"/>
              <a:gd name="connsiteY46" fmla="*/ 798825 h 4076841"/>
              <a:gd name="connsiteX47" fmla="*/ 676452 w 4088738"/>
              <a:gd name="connsiteY47" fmla="*/ 795426 h 4076841"/>
              <a:gd name="connsiteX48" fmla="*/ 696848 w 4088738"/>
              <a:gd name="connsiteY48" fmla="*/ 781829 h 4076841"/>
              <a:gd name="connsiteX49" fmla="*/ 717243 w 4088738"/>
              <a:gd name="connsiteY49" fmla="*/ 775031 h 4076841"/>
              <a:gd name="connsiteX50" fmla="*/ 737639 w 4088738"/>
              <a:gd name="connsiteY50" fmla="*/ 758034 h 4076841"/>
              <a:gd name="connsiteX51" fmla="*/ 744437 w 4088738"/>
              <a:gd name="connsiteY51" fmla="*/ 747837 h 4076841"/>
              <a:gd name="connsiteX52" fmla="*/ 764833 w 4088738"/>
              <a:gd name="connsiteY52" fmla="*/ 727441 h 4076841"/>
              <a:gd name="connsiteX53" fmla="*/ 768232 w 4088738"/>
              <a:gd name="connsiteY53" fmla="*/ 717243 h 4076841"/>
              <a:gd name="connsiteX54" fmla="*/ 775031 w 4088738"/>
              <a:gd name="connsiteY54" fmla="*/ 707046 h 4076841"/>
              <a:gd name="connsiteX55" fmla="*/ 771631 w 4088738"/>
              <a:gd name="connsiteY55" fmla="*/ 696848 h 4076841"/>
              <a:gd name="connsiteX56" fmla="*/ 781829 w 4088738"/>
              <a:gd name="connsiteY56" fmla="*/ 693449 h 4076841"/>
              <a:gd name="connsiteX57" fmla="*/ 785228 w 4088738"/>
              <a:gd name="connsiteY57" fmla="*/ 683251 h 4076841"/>
              <a:gd name="connsiteX58" fmla="*/ 792027 w 4088738"/>
              <a:gd name="connsiteY58" fmla="*/ 673053 h 4076841"/>
              <a:gd name="connsiteX59" fmla="*/ 802225 w 4088738"/>
              <a:gd name="connsiteY59" fmla="*/ 642460 h 4076841"/>
              <a:gd name="connsiteX60" fmla="*/ 812422 w 4088738"/>
              <a:gd name="connsiteY60" fmla="*/ 622064 h 4076841"/>
              <a:gd name="connsiteX61" fmla="*/ 832818 w 4088738"/>
              <a:gd name="connsiteY61" fmla="*/ 601669 h 4076841"/>
              <a:gd name="connsiteX62" fmla="*/ 843016 w 4088738"/>
              <a:gd name="connsiteY62" fmla="*/ 591471 h 4076841"/>
              <a:gd name="connsiteX63" fmla="*/ 853214 w 4088738"/>
              <a:gd name="connsiteY63" fmla="*/ 581273 h 4076841"/>
              <a:gd name="connsiteX64" fmla="*/ 873609 w 4088738"/>
              <a:gd name="connsiteY64" fmla="*/ 567676 h 4076841"/>
              <a:gd name="connsiteX65" fmla="*/ 890605 w 4088738"/>
              <a:gd name="connsiteY65" fmla="*/ 554079 h 4076841"/>
              <a:gd name="connsiteX66" fmla="*/ 897404 w 4088738"/>
              <a:gd name="connsiteY66" fmla="*/ 543881 h 4076841"/>
              <a:gd name="connsiteX67" fmla="*/ 907602 w 4088738"/>
              <a:gd name="connsiteY67" fmla="*/ 537083 h 4076841"/>
              <a:gd name="connsiteX68" fmla="*/ 921199 w 4088738"/>
              <a:gd name="connsiteY68" fmla="*/ 516687 h 4076841"/>
              <a:gd name="connsiteX69" fmla="*/ 927997 w 4088738"/>
              <a:gd name="connsiteY69" fmla="*/ 506489 h 4076841"/>
              <a:gd name="connsiteX70" fmla="*/ 938195 w 4088738"/>
              <a:gd name="connsiteY70" fmla="*/ 499691 h 4076841"/>
              <a:gd name="connsiteX71" fmla="*/ 941594 w 4088738"/>
              <a:gd name="connsiteY71" fmla="*/ 489493 h 4076841"/>
              <a:gd name="connsiteX72" fmla="*/ 955191 w 4088738"/>
              <a:gd name="connsiteY72" fmla="*/ 469098 h 4076841"/>
              <a:gd name="connsiteX73" fmla="*/ 965389 w 4088738"/>
              <a:gd name="connsiteY73" fmla="*/ 448702 h 4076841"/>
              <a:gd name="connsiteX74" fmla="*/ 975587 w 4088738"/>
              <a:gd name="connsiteY74" fmla="*/ 428307 h 4076841"/>
              <a:gd name="connsiteX75" fmla="*/ 985785 w 4088738"/>
              <a:gd name="connsiteY75" fmla="*/ 407911 h 4076841"/>
              <a:gd name="connsiteX76" fmla="*/ 992583 w 4088738"/>
              <a:gd name="connsiteY76" fmla="*/ 387515 h 4076841"/>
              <a:gd name="connsiteX77" fmla="*/ 999382 w 4088738"/>
              <a:gd name="connsiteY77" fmla="*/ 367120 h 4076841"/>
              <a:gd name="connsiteX78" fmla="*/ 1002781 w 4088738"/>
              <a:gd name="connsiteY78" fmla="*/ 356922 h 4076841"/>
              <a:gd name="connsiteX79" fmla="*/ 1006180 w 4088738"/>
              <a:gd name="connsiteY79" fmla="*/ 346724 h 4076841"/>
              <a:gd name="connsiteX80" fmla="*/ 1016378 w 4088738"/>
              <a:gd name="connsiteY80" fmla="*/ 295736 h 4076841"/>
              <a:gd name="connsiteX81" fmla="*/ 1023176 w 4088738"/>
              <a:gd name="connsiteY81" fmla="*/ 197157 h 4076841"/>
              <a:gd name="connsiteX82" fmla="*/ 1026576 w 4088738"/>
              <a:gd name="connsiteY82" fmla="*/ 186959 h 4076841"/>
              <a:gd name="connsiteX83" fmla="*/ 1033374 w 4088738"/>
              <a:gd name="connsiteY83" fmla="*/ 176762 h 4076841"/>
              <a:gd name="connsiteX84" fmla="*/ 1040173 w 4088738"/>
              <a:gd name="connsiteY84" fmla="*/ 156366 h 4076841"/>
              <a:gd name="connsiteX85" fmla="*/ 1046971 w 4088738"/>
              <a:gd name="connsiteY85" fmla="*/ 129172 h 4076841"/>
              <a:gd name="connsiteX86" fmla="*/ 1053770 w 4088738"/>
              <a:gd name="connsiteY86" fmla="*/ 108776 h 4076841"/>
              <a:gd name="connsiteX87" fmla="*/ 1067367 w 4088738"/>
              <a:gd name="connsiteY87" fmla="*/ 88381 h 4076841"/>
              <a:gd name="connsiteX88" fmla="*/ 1080964 w 4088738"/>
              <a:gd name="connsiteY88" fmla="*/ 67985 h 4076841"/>
              <a:gd name="connsiteX89" fmla="*/ 1091161 w 4088738"/>
              <a:gd name="connsiteY89" fmla="*/ 61187 h 4076841"/>
              <a:gd name="connsiteX90" fmla="*/ 1108158 w 4088738"/>
              <a:gd name="connsiteY90" fmla="*/ 44191 h 4076841"/>
              <a:gd name="connsiteX91" fmla="*/ 1128553 w 4088738"/>
              <a:gd name="connsiteY91" fmla="*/ 23795 h 4076841"/>
              <a:gd name="connsiteX92" fmla="*/ 1148949 w 4088738"/>
              <a:gd name="connsiteY92" fmla="*/ 10198 h 4076841"/>
              <a:gd name="connsiteX93" fmla="*/ 1182941 w 4088738"/>
              <a:gd name="connsiteY93" fmla="*/ 0 h 4076841"/>
              <a:gd name="connsiteX94" fmla="*/ 1210135 w 4088738"/>
              <a:gd name="connsiteY94" fmla="*/ 3399 h 4076841"/>
              <a:gd name="connsiteX95" fmla="*/ 1237329 w 4088738"/>
              <a:gd name="connsiteY95" fmla="*/ 10198 h 4076841"/>
              <a:gd name="connsiteX96" fmla="*/ 1257725 w 4088738"/>
              <a:gd name="connsiteY96" fmla="*/ 13597 h 4076841"/>
              <a:gd name="connsiteX97" fmla="*/ 1315512 w 4088738"/>
              <a:gd name="connsiteY97" fmla="*/ 6799 h 4076841"/>
              <a:gd name="connsiteX98" fmla="*/ 1349505 w 4088738"/>
              <a:gd name="connsiteY98" fmla="*/ 10198 h 4076841"/>
              <a:gd name="connsiteX99" fmla="*/ 1380098 w 4088738"/>
              <a:gd name="connsiteY99" fmla="*/ 27194 h 4076841"/>
              <a:gd name="connsiteX100" fmla="*/ 1390296 w 4088738"/>
              <a:gd name="connsiteY100" fmla="*/ 33993 h 4076841"/>
              <a:gd name="connsiteX101" fmla="*/ 1397095 w 4088738"/>
              <a:gd name="connsiteY101" fmla="*/ 44191 h 4076841"/>
              <a:gd name="connsiteX102" fmla="*/ 1414091 w 4088738"/>
              <a:gd name="connsiteY102" fmla="*/ 61187 h 4076841"/>
              <a:gd name="connsiteX103" fmla="*/ 1424289 w 4088738"/>
              <a:gd name="connsiteY103" fmla="*/ 81582 h 4076841"/>
              <a:gd name="connsiteX104" fmla="*/ 1427688 w 4088738"/>
              <a:gd name="connsiteY104" fmla="*/ 91780 h 4076841"/>
              <a:gd name="connsiteX105" fmla="*/ 1434486 w 4088738"/>
              <a:gd name="connsiteY105" fmla="*/ 101978 h 4076841"/>
              <a:gd name="connsiteX106" fmla="*/ 1441285 w 4088738"/>
              <a:gd name="connsiteY106" fmla="*/ 122373 h 4076841"/>
              <a:gd name="connsiteX107" fmla="*/ 1444684 w 4088738"/>
              <a:gd name="connsiteY107" fmla="*/ 132571 h 4076841"/>
              <a:gd name="connsiteX108" fmla="*/ 1441285 w 4088738"/>
              <a:gd name="connsiteY108" fmla="*/ 146168 h 4076841"/>
              <a:gd name="connsiteX109" fmla="*/ 1448083 w 4088738"/>
              <a:gd name="connsiteY109" fmla="*/ 193758 h 4076841"/>
              <a:gd name="connsiteX110" fmla="*/ 1454882 w 4088738"/>
              <a:gd name="connsiteY110" fmla="*/ 214153 h 4076841"/>
              <a:gd name="connsiteX111" fmla="*/ 1458281 w 4088738"/>
              <a:gd name="connsiteY111" fmla="*/ 227750 h 4076841"/>
              <a:gd name="connsiteX112" fmla="*/ 1461680 w 4088738"/>
              <a:gd name="connsiteY112" fmla="*/ 237948 h 4076841"/>
              <a:gd name="connsiteX113" fmla="*/ 1465080 w 4088738"/>
              <a:gd name="connsiteY113" fmla="*/ 258344 h 4076841"/>
              <a:gd name="connsiteX114" fmla="*/ 1471878 w 4088738"/>
              <a:gd name="connsiteY114" fmla="*/ 295736 h 4076841"/>
              <a:gd name="connsiteX115" fmla="*/ 1468479 w 4088738"/>
              <a:gd name="connsiteY115" fmla="*/ 401112 h 4076841"/>
              <a:gd name="connsiteX116" fmla="*/ 1465080 w 4088738"/>
              <a:gd name="connsiteY116" fmla="*/ 428307 h 4076841"/>
              <a:gd name="connsiteX117" fmla="*/ 1468479 w 4088738"/>
              <a:gd name="connsiteY117" fmla="*/ 489493 h 4076841"/>
              <a:gd name="connsiteX118" fmla="*/ 1468479 w 4088738"/>
              <a:gd name="connsiteY118" fmla="*/ 611866 h 4076841"/>
              <a:gd name="connsiteX119" fmla="*/ 1475277 w 4088738"/>
              <a:gd name="connsiteY119" fmla="*/ 642460 h 4076841"/>
              <a:gd name="connsiteX120" fmla="*/ 1482076 w 4088738"/>
              <a:gd name="connsiteY120" fmla="*/ 676452 h 4076841"/>
              <a:gd name="connsiteX121" fmla="*/ 1485475 w 4088738"/>
              <a:gd name="connsiteY121" fmla="*/ 696848 h 4076841"/>
              <a:gd name="connsiteX122" fmla="*/ 1495673 w 4088738"/>
              <a:gd name="connsiteY122" fmla="*/ 747837 h 4076841"/>
              <a:gd name="connsiteX123" fmla="*/ 1502471 w 4088738"/>
              <a:gd name="connsiteY123" fmla="*/ 771631 h 4076841"/>
              <a:gd name="connsiteX124" fmla="*/ 1505871 w 4088738"/>
              <a:gd name="connsiteY124" fmla="*/ 792027 h 4076841"/>
              <a:gd name="connsiteX125" fmla="*/ 1512669 w 4088738"/>
              <a:gd name="connsiteY125" fmla="*/ 812423 h 4076841"/>
              <a:gd name="connsiteX126" fmla="*/ 1519468 w 4088738"/>
              <a:gd name="connsiteY126" fmla="*/ 832818 h 4076841"/>
              <a:gd name="connsiteX127" fmla="*/ 1529666 w 4088738"/>
              <a:gd name="connsiteY127" fmla="*/ 863411 h 4076841"/>
              <a:gd name="connsiteX128" fmla="*/ 1533065 w 4088738"/>
              <a:gd name="connsiteY128" fmla="*/ 873609 h 4076841"/>
              <a:gd name="connsiteX129" fmla="*/ 1539863 w 4088738"/>
              <a:gd name="connsiteY129" fmla="*/ 921199 h 4076841"/>
              <a:gd name="connsiteX130" fmla="*/ 1553460 w 4088738"/>
              <a:gd name="connsiteY130" fmla="*/ 941594 h 4076841"/>
              <a:gd name="connsiteX131" fmla="*/ 1570457 w 4088738"/>
              <a:gd name="connsiteY131" fmla="*/ 955191 h 4076841"/>
              <a:gd name="connsiteX132" fmla="*/ 1587453 w 4088738"/>
              <a:gd name="connsiteY132" fmla="*/ 985785 h 4076841"/>
              <a:gd name="connsiteX133" fmla="*/ 1594251 w 4088738"/>
              <a:gd name="connsiteY133" fmla="*/ 995982 h 4076841"/>
              <a:gd name="connsiteX134" fmla="*/ 1611248 w 4088738"/>
              <a:gd name="connsiteY134" fmla="*/ 1026576 h 4076841"/>
              <a:gd name="connsiteX135" fmla="*/ 1624845 w 4088738"/>
              <a:gd name="connsiteY135" fmla="*/ 1046971 h 4076841"/>
              <a:gd name="connsiteX136" fmla="*/ 1635042 w 4088738"/>
              <a:gd name="connsiteY136" fmla="*/ 1053770 h 4076841"/>
              <a:gd name="connsiteX137" fmla="*/ 1641841 w 4088738"/>
              <a:gd name="connsiteY137" fmla="*/ 1063967 h 4076841"/>
              <a:gd name="connsiteX138" fmla="*/ 1652039 w 4088738"/>
              <a:gd name="connsiteY138" fmla="*/ 1070766 h 4076841"/>
              <a:gd name="connsiteX139" fmla="*/ 1662237 w 4088738"/>
              <a:gd name="connsiteY139" fmla="*/ 1080964 h 4076841"/>
              <a:gd name="connsiteX140" fmla="*/ 1672434 w 4088738"/>
              <a:gd name="connsiteY140" fmla="*/ 1087762 h 4076841"/>
              <a:gd name="connsiteX141" fmla="*/ 1682632 w 4088738"/>
              <a:gd name="connsiteY141" fmla="*/ 1097960 h 4076841"/>
              <a:gd name="connsiteX142" fmla="*/ 1703028 w 4088738"/>
              <a:gd name="connsiteY142" fmla="*/ 1111557 h 4076841"/>
              <a:gd name="connsiteX143" fmla="*/ 1713225 w 4088738"/>
              <a:gd name="connsiteY143" fmla="*/ 1118356 h 4076841"/>
              <a:gd name="connsiteX144" fmla="*/ 1723423 w 4088738"/>
              <a:gd name="connsiteY144" fmla="*/ 1125154 h 4076841"/>
              <a:gd name="connsiteX145" fmla="*/ 1733621 w 4088738"/>
              <a:gd name="connsiteY145" fmla="*/ 1131953 h 4076841"/>
              <a:gd name="connsiteX146" fmla="*/ 1743819 w 4088738"/>
              <a:gd name="connsiteY146" fmla="*/ 1135352 h 4076841"/>
              <a:gd name="connsiteX147" fmla="*/ 1754016 w 4088738"/>
              <a:gd name="connsiteY147" fmla="*/ 1142150 h 4076841"/>
              <a:gd name="connsiteX148" fmla="*/ 1788009 w 4088738"/>
              <a:gd name="connsiteY148" fmla="*/ 1152348 h 4076841"/>
              <a:gd name="connsiteX149" fmla="*/ 1798207 w 4088738"/>
              <a:gd name="connsiteY149" fmla="*/ 1155747 h 4076841"/>
              <a:gd name="connsiteX150" fmla="*/ 1815203 w 4088738"/>
              <a:gd name="connsiteY150" fmla="*/ 1172744 h 4076841"/>
              <a:gd name="connsiteX151" fmla="*/ 1835599 w 4088738"/>
              <a:gd name="connsiteY151" fmla="*/ 1179542 h 4076841"/>
              <a:gd name="connsiteX152" fmla="*/ 1845796 w 4088738"/>
              <a:gd name="connsiteY152" fmla="*/ 1182941 h 4076841"/>
              <a:gd name="connsiteX153" fmla="*/ 1855994 w 4088738"/>
              <a:gd name="connsiteY153" fmla="*/ 1186341 h 4076841"/>
              <a:gd name="connsiteX154" fmla="*/ 1876390 w 4088738"/>
              <a:gd name="connsiteY154" fmla="*/ 1196539 h 4076841"/>
              <a:gd name="connsiteX155" fmla="*/ 1886587 w 4088738"/>
              <a:gd name="connsiteY155" fmla="*/ 1203337 h 4076841"/>
              <a:gd name="connsiteX156" fmla="*/ 1903584 w 4088738"/>
              <a:gd name="connsiteY156" fmla="*/ 1216934 h 4076841"/>
              <a:gd name="connsiteX157" fmla="*/ 1913782 w 4088738"/>
              <a:gd name="connsiteY157" fmla="*/ 1237330 h 4076841"/>
              <a:gd name="connsiteX158" fmla="*/ 1930778 w 4088738"/>
              <a:gd name="connsiteY158" fmla="*/ 1254326 h 4076841"/>
              <a:gd name="connsiteX159" fmla="*/ 1947774 w 4088738"/>
              <a:gd name="connsiteY159" fmla="*/ 1271322 h 4076841"/>
              <a:gd name="connsiteX160" fmla="*/ 1954573 w 4088738"/>
              <a:gd name="connsiteY160" fmla="*/ 1281520 h 4076841"/>
              <a:gd name="connsiteX161" fmla="*/ 1974968 w 4088738"/>
              <a:gd name="connsiteY161" fmla="*/ 1288318 h 4076841"/>
              <a:gd name="connsiteX162" fmla="*/ 1985166 w 4088738"/>
              <a:gd name="connsiteY162" fmla="*/ 1291718 h 4076841"/>
              <a:gd name="connsiteX163" fmla="*/ 2015759 w 4088738"/>
              <a:gd name="connsiteY163" fmla="*/ 1312113 h 4076841"/>
              <a:gd name="connsiteX164" fmla="*/ 2025957 w 4088738"/>
              <a:gd name="connsiteY164" fmla="*/ 1318912 h 4076841"/>
              <a:gd name="connsiteX165" fmla="*/ 2036155 w 4088738"/>
              <a:gd name="connsiteY165" fmla="*/ 1325710 h 4076841"/>
              <a:gd name="connsiteX166" fmla="*/ 2046353 w 4088738"/>
              <a:gd name="connsiteY166" fmla="*/ 1335908 h 4076841"/>
              <a:gd name="connsiteX167" fmla="*/ 2053151 w 4088738"/>
              <a:gd name="connsiteY167" fmla="*/ 1346106 h 4076841"/>
              <a:gd name="connsiteX168" fmla="*/ 2063349 w 4088738"/>
              <a:gd name="connsiteY168" fmla="*/ 1352904 h 4076841"/>
              <a:gd name="connsiteX169" fmla="*/ 2070147 w 4088738"/>
              <a:gd name="connsiteY169" fmla="*/ 1363102 h 4076841"/>
              <a:gd name="connsiteX170" fmla="*/ 2104140 w 4088738"/>
              <a:gd name="connsiteY170" fmla="*/ 1380098 h 4076841"/>
              <a:gd name="connsiteX171" fmla="*/ 2134733 w 4088738"/>
              <a:gd name="connsiteY171" fmla="*/ 1390296 h 4076841"/>
              <a:gd name="connsiteX172" fmla="*/ 2155129 w 4088738"/>
              <a:gd name="connsiteY172" fmla="*/ 1397095 h 4076841"/>
              <a:gd name="connsiteX173" fmla="*/ 2185722 w 4088738"/>
              <a:gd name="connsiteY173" fmla="*/ 1410692 h 4076841"/>
              <a:gd name="connsiteX174" fmla="*/ 2195920 w 4088738"/>
              <a:gd name="connsiteY174" fmla="*/ 1414091 h 4076841"/>
              <a:gd name="connsiteX175" fmla="*/ 2206118 w 4088738"/>
              <a:gd name="connsiteY175" fmla="*/ 1420889 h 4076841"/>
              <a:gd name="connsiteX176" fmla="*/ 2226513 w 4088738"/>
              <a:gd name="connsiteY176" fmla="*/ 1427688 h 4076841"/>
              <a:gd name="connsiteX177" fmla="*/ 2236711 w 4088738"/>
              <a:gd name="connsiteY177" fmla="*/ 1434486 h 4076841"/>
              <a:gd name="connsiteX178" fmla="*/ 2257106 w 4088738"/>
              <a:gd name="connsiteY178" fmla="*/ 1441285 h 4076841"/>
              <a:gd name="connsiteX179" fmla="*/ 2277502 w 4088738"/>
              <a:gd name="connsiteY179" fmla="*/ 1448083 h 4076841"/>
              <a:gd name="connsiteX180" fmla="*/ 2287700 w 4088738"/>
              <a:gd name="connsiteY180" fmla="*/ 1451483 h 4076841"/>
              <a:gd name="connsiteX181" fmla="*/ 2318293 w 4088738"/>
              <a:gd name="connsiteY181" fmla="*/ 1465080 h 4076841"/>
              <a:gd name="connsiteX182" fmla="*/ 2352286 w 4088738"/>
              <a:gd name="connsiteY182" fmla="*/ 1468479 h 4076841"/>
              <a:gd name="connsiteX183" fmla="*/ 2433868 w 4088738"/>
              <a:gd name="connsiteY183" fmla="*/ 1465080 h 4076841"/>
              <a:gd name="connsiteX184" fmla="*/ 2467860 w 4088738"/>
              <a:gd name="connsiteY184" fmla="*/ 1454882 h 4076841"/>
              <a:gd name="connsiteX185" fmla="*/ 2491655 w 4088738"/>
              <a:gd name="connsiteY185" fmla="*/ 1448083 h 4076841"/>
              <a:gd name="connsiteX186" fmla="*/ 2501853 w 4088738"/>
              <a:gd name="connsiteY186" fmla="*/ 1444684 h 4076841"/>
              <a:gd name="connsiteX187" fmla="*/ 2518849 w 4088738"/>
              <a:gd name="connsiteY187" fmla="*/ 1441285 h 4076841"/>
              <a:gd name="connsiteX188" fmla="*/ 2532446 w 4088738"/>
              <a:gd name="connsiteY188" fmla="*/ 1437886 h 4076841"/>
              <a:gd name="connsiteX189" fmla="*/ 2580036 w 4088738"/>
              <a:gd name="connsiteY189" fmla="*/ 1431087 h 4076841"/>
              <a:gd name="connsiteX190" fmla="*/ 2600431 w 4088738"/>
              <a:gd name="connsiteY190" fmla="*/ 1417490 h 4076841"/>
              <a:gd name="connsiteX191" fmla="*/ 2610629 w 4088738"/>
              <a:gd name="connsiteY191" fmla="*/ 1410692 h 4076841"/>
              <a:gd name="connsiteX192" fmla="*/ 2617428 w 4088738"/>
              <a:gd name="connsiteY192" fmla="*/ 1400494 h 4076841"/>
              <a:gd name="connsiteX193" fmla="*/ 2637823 w 4088738"/>
              <a:gd name="connsiteY193" fmla="*/ 1393695 h 4076841"/>
              <a:gd name="connsiteX194" fmla="*/ 2648021 w 4088738"/>
              <a:gd name="connsiteY194" fmla="*/ 1390296 h 4076841"/>
              <a:gd name="connsiteX195" fmla="*/ 2678614 w 4088738"/>
              <a:gd name="connsiteY195" fmla="*/ 1373300 h 4076841"/>
              <a:gd name="connsiteX196" fmla="*/ 2688812 w 4088738"/>
              <a:gd name="connsiteY196" fmla="*/ 1366501 h 4076841"/>
              <a:gd name="connsiteX197" fmla="*/ 2709208 w 4088738"/>
              <a:gd name="connsiteY197" fmla="*/ 1356304 h 4076841"/>
              <a:gd name="connsiteX198" fmla="*/ 2716006 w 4088738"/>
              <a:gd name="connsiteY198" fmla="*/ 1346106 h 4076841"/>
              <a:gd name="connsiteX199" fmla="*/ 2736402 w 4088738"/>
              <a:gd name="connsiteY199" fmla="*/ 1335908 h 4076841"/>
              <a:gd name="connsiteX200" fmla="*/ 2756797 w 4088738"/>
              <a:gd name="connsiteY200" fmla="*/ 1332509 h 4076841"/>
              <a:gd name="connsiteX201" fmla="*/ 2766995 w 4088738"/>
              <a:gd name="connsiteY201" fmla="*/ 1329110 h 4076841"/>
              <a:gd name="connsiteX202" fmla="*/ 2787390 w 4088738"/>
              <a:gd name="connsiteY202" fmla="*/ 1318912 h 4076841"/>
              <a:gd name="connsiteX203" fmla="*/ 2797588 w 4088738"/>
              <a:gd name="connsiteY203" fmla="*/ 1312113 h 4076841"/>
              <a:gd name="connsiteX204" fmla="*/ 2855376 w 4088738"/>
              <a:gd name="connsiteY204" fmla="*/ 1315512 h 4076841"/>
              <a:gd name="connsiteX205" fmla="*/ 2872372 w 4088738"/>
              <a:gd name="connsiteY205" fmla="*/ 1318912 h 4076841"/>
              <a:gd name="connsiteX206" fmla="*/ 2913163 w 4088738"/>
              <a:gd name="connsiteY206" fmla="*/ 1329110 h 4076841"/>
              <a:gd name="connsiteX207" fmla="*/ 2926760 w 4088738"/>
              <a:gd name="connsiteY207" fmla="*/ 1332509 h 4076841"/>
              <a:gd name="connsiteX208" fmla="*/ 2970950 w 4088738"/>
              <a:gd name="connsiteY208" fmla="*/ 1339307 h 4076841"/>
              <a:gd name="connsiteX209" fmla="*/ 2981148 w 4088738"/>
              <a:gd name="connsiteY209" fmla="*/ 1342707 h 4076841"/>
              <a:gd name="connsiteX210" fmla="*/ 3008342 w 4088738"/>
              <a:gd name="connsiteY210" fmla="*/ 1349505 h 4076841"/>
              <a:gd name="connsiteX211" fmla="*/ 3018540 w 4088738"/>
              <a:gd name="connsiteY211" fmla="*/ 1359703 h 4076841"/>
              <a:gd name="connsiteX212" fmla="*/ 3038935 w 4088738"/>
              <a:gd name="connsiteY212" fmla="*/ 1366501 h 4076841"/>
              <a:gd name="connsiteX213" fmla="*/ 3049133 w 4088738"/>
              <a:gd name="connsiteY213" fmla="*/ 1369901 h 4076841"/>
              <a:gd name="connsiteX214" fmla="*/ 3059331 w 4088738"/>
              <a:gd name="connsiteY214" fmla="*/ 1373300 h 4076841"/>
              <a:gd name="connsiteX215" fmla="*/ 3069529 w 4088738"/>
              <a:gd name="connsiteY215" fmla="*/ 1376699 h 4076841"/>
              <a:gd name="connsiteX216" fmla="*/ 3072928 w 4088738"/>
              <a:gd name="connsiteY216" fmla="*/ 1386897 h 4076841"/>
              <a:gd name="connsiteX217" fmla="*/ 3113719 w 4088738"/>
              <a:gd name="connsiteY217" fmla="*/ 1407292 h 4076841"/>
              <a:gd name="connsiteX218" fmla="*/ 3134115 w 4088738"/>
              <a:gd name="connsiteY218" fmla="*/ 1414091 h 4076841"/>
              <a:gd name="connsiteX219" fmla="*/ 3144312 w 4088738"/>
              <a:gd name="connsiteY219" fmla="*/ 1417490 h 4076841"/>
              <a:gd name="connsiteX220" fmla="*/ 3171506 w 4088738"/>
              <a:gd name="connsiteY220" fmla="*/ 1424289 h 4076841"/>
              <a:gd name="connsiteX221" fmla="*/ 3185103 w 4088738"/>
              <a:gd name="connsiteY221" fmla="*/ 1427688 h 4076841"/>
              <a:gd name="connsiteX222" fmla="*/ 3222495 w 4088738"/>
              <a:gd name="connsiteY222" fmla="*/ 1434486 h 4076841"/>
              <a:gd name="connsiteX223" fmla="*/ 3242891 w 4088738"/>
              <a:gd name="connsiteY223" fmla="*/ 1437886 h 4076841"/>
              <a:gd name="connsiteX224" fmla="*/ 3283682 w 4088738"/>
              <a:gd name="connsiteY224" fmla="*/ 1444684 h 4076841"/>
              <a:gd name="connsiteX225" fmla="*/ 3304077 w 4088738"/>
              <a:gd name="connsiteY225" fmla="*/ 1448083 h 4076841"/>
              <a:gd name="connsiteX226" fmla="*/ 3355066 w 4088738"/>
              <a:gd name="connsiteY226" fmla="*/ 1451483 h 4076841"/>
              <a:gd name="connsiteX227" fmla="*/ 3419652 w 4088738"/>
              <a:gd name="connsiteY227" fmla="*/ 1461681 h 4076841"/>
              <a:gd name="connsiteX228" fmla="*/ 3508033 w 4088738"/>
              <a:gd name="connsiteY228" fmla="*/ 1458281 h 4076841"/>
              <a:gd name="connsiteX229" fmla="*/ 3528428 w 4088738"/>
              <a:gd name="connsiteY229" fmla="*/ 1451483 h 4076841"/>
              <a:gd name="connsiteX230" fmla="*/ 3545425 w 4088738"/>
              <a:gd name="connsiteY230" fmla="*/ 1437886 h 4076841"/>
              <a:gd name="connsiteX231" fmla="*/ 3552223 w 4088738"/>
              <a:gd name="connsiteY231" fmla="*/ 1427688 h 4076841"/>
              <a:gd name="connsiteX232" fmla="*/ 3572619 w 4088738"/>
              <a:gd name="connsiteY232" fmla="*/ 1414091 h 4076841"/>
              <a:gd name="connsiteX233" fmla="*/ 3599813 w 4088738"/>
              <a:gd name="connsiteY233" fmla="*/ 1390296 h 4076841"/>
              <a:gd name="connsiteX234" fmla="*/ 3610011 w 4088738"/>
              <a:gd name="connsiteY234" fmla="*/ 1383498 h 4076841"/>
              <a:gd name="connsiteX235" fmla="*/ 3620208 w 4088738"/>
              <a:gd name="connsiteY235" fmla="*/ 1380098 h 4076841"/>
              <a:gd name="connsiteX236" fmla="*/ 3640604 w 4088738"/>
              <a:gd name="connsiteY236" fmla="*/ 1366501 h 4076841"/>
              <a:gd name="connsiteX237" fmla="*/ 3667798 w 4088738"/>
              <a:gd name="connsiteY237" fmla="*/ 1335908 h 4076841"/>
              <a:gd name="connsiteX238" fmla="*/ 3688193 w 4088738"/>
              <a:gd name="connsiteY238" fmla="*/ 1322311 h 4076841"/>
              <a:gd name="connsiteX239" fmla="*/ 3698391 w 4088738"/>
              <a:gd name="connsiteY239" fmla="*/ 1315512 h 4076841"/>
              <a:gd name="connsiteX240" fmla="*/ 3718787 w 4088738"/>
              <a:gd name="connsiteY240" fmla="*/ 1298516 h 4076841"/>
              <a:gd name="connsiteX241" fmla="*/ 3732384 w 4088738"/>
              <a:gd name="connsiteY241" fmla="*/ 1278121 h 4076841"/>
              <a:gd name="connsiteX242" fmla="*/ 3739182 w 4088738"/>
              <a:gd name="connsiteY242" fmla="*/ 1267923 h 4076841"/>
              <a:gd name="connsiteX243" fmla="*/ 3749380 w 4088738"/>
              <a:gd name="connsiteY243" fmla="*/ 1257725 h 4076841"/>
              <a:gd name="connsiteX244" fmla="*/ 3756179 w 4088738"/>
              <a:gd name="connsiteY244" fmla="*/ 1247527 h 4076841"/>
              <a:gd name="connsiteX245" fmla="*/ 3766376 w 4088738"/>
              <a:gd name="connsiteY245" fmla="*/ 1240729 h 4076841"/>
              <a:gd name="connsiteX246" fmla="*/ 3796969 w 4088738"/>
              <a:gd name="connsiteY246" fmla="*/ 1220333 h 4076841"/>
              <a:gd name="connsiteX247" fmla="*/ 3800368 w 4088738"/>
              <a:gd name="connsiteY247" fmla="*/ 3664398 h 4076841"/>
              <a:gd name="connsiteX248" fmla="*/ 2066749 w 4088738"/>
              <a:gd name="connsiteY248" fmla="*/ 3694992 h 4076841"/>
              <a:gd name="connsiteX0" fmla="*/ 0 w 3802634"/>
              <a:gd name="connsiteY0" fmla="*/ 1407292 h 4076841"/>
              <a:gd name="connsiteX1" fmla="*/ 27194 w 3802634"/>
              <a:gd name="connsiteY1" fmla="*/ 1400494 h 4076841"/>
              <a:gd name="connsiteX2" fmla="*/ 33993 w 3802634"/>
              <a:gd name="connsiteY2" fmla="*/ 1390296 h 4076841"/>
              <a:gd name="connsiteX3" fmla="*/ 50989 w 3802634"/>
              <a:gd name="connsiteY3" fmla="*/ 1359703 h 4076841"/>
              <a:gd name="connsiteX4" fmla="*/ 71385 w 3802634"/>
              <a:gd name="connsiteY4" fmla="*/ 1346106 h 4076841"/>
              <a:gd name="connsiteX5" fmla="*/ 101978 w 3802634"/>
              <a:gd name="connsiteY5" fmla="*/ 1335908 h 4076841"/>
              <a:gd name="connsiteX6" fmla="*/ 112176 w 3802634"/>
              <a:gd name="connsiteY6" fmla="*/ 1332509 h 4076841"/>
              <a:gd name="connsiteX7" fmla="*/ 125773 w 3802634"/>
              <a:gd name="connsiteY7" fmla="*/ 1329110 h 4076841"/>
              <a:gd name="connsiteX8" fmla="*/ 139370 w 3802634"/>
              <a:gd name="connsiteY8" fmla="*/ 1308714 h 4076841"/>
              <a:gd name="connsiteX9" fmla="*/ 159765 w 3802634"/>
              <a:gd name="connsiteY9" fmla="*/ 1295117 h 4076841"/>
              <a:gd name="connsiteX10" fmla="*/ 200556 w 3802634"/>
              <a:gd name="connsiteY10" fmla="*/ 1281520 h 4076841"/>
              <a:gd name="connsiteX11" fmla="*/ 231150 w 3802634"/>
              <a:gd name="connsiteY11" fmla="*/ 1271322 h 4076841"/>
              <a:gd name="connsiteX12" fmla="*/ 241347 w 3802634"/>
              <a:gd name="connsiteY12" fmla="*/ 1267923 h 4076841"/>
              <a:gd name="connsiteX13" fmla="*/ 251545 w 3802634"/>
              <a:gd name="connsiteY13" fmla="*/ 1261124 h 4076841"/>
              <a:gd name="connsiteX14" fmla="*/ 265142 w 3802634"/>
              <a:gd name="connsiteY14" fmla="*/ 1240729 h 4076841"/>
              <a:gd name="connsiteX15" fmla="*/ 275340 w 3802634"/>
              <a:gd name="connsiteY15" fmla="*/ 1233930 h 4076841"/>
              <a:gd name="connsiteX16" fmla="*/ 285538 w 3802634"/>
              <a:gd name="connsiteY16" fmla="*/ 1223733 h 4076841"/>
              <a:gd name="connsiteX17" fmla="*/ 295735 w 3802634"/>
              <a:gd name="connsiteY17" fmla="*/ 1220333 h 4076841"/>
              <a:gd name="connsiteX18" fmla="*/ 305933 w 3802634"/>
              <a:gd name="connsiteY18" fmla="*/ 1213535 h 4076841"/>
              <a:gd name="connsiteX19" fmla="*/ 336527 w 3802634"/>
              <a:gd name="connsiteY19" fmla="*/ 1199938 h 4076841"/>
              <a:gd name="connsiteX20" fmla="*/ 339926 w 3802634"/>
              <a:gd name="connsiteY20" fmla="*/ 1189740 h 4076841"/>
              <a:gd name="connsiteX21" fmla="*/ 360321 w 3802634"/>
              <a:gd name="connsiteY21" fmla="*/ 1176143 h 4076841"/>
              <a:gd name="connsiteX22" fmla="*/ 367120 w 3802634"/>
              <a:gd name="connsiteY22" fmla="*/ 1165945 h 4076841"/>
              <a:gd name="connsiteX23" fmla="*/ 384116 w 3802634"/>
              <a:gd name="connsiteY23" fmla="*/ 1145550 h 4076841"/>
              <a:gd name="connsiteX24" fmla="*/ 390915 w 3802634"/>
              <a:gd name="connsiteY24" fmla="*/ 1125154 h 4076841"/>
              <a:gd name="connsiteX25" fmla="*/ 394314 w 3802634"/>
              <a:gd name="connsiteY25" fmla="*/ 1114956 h 4076841"/>
              <a:gd name="connsiteX26" fmla="*/ 404512 w 3802634"/>
              <a:gd name="connsiteY26" fmla="*/ 1108158 h 4076841"/>
              <a:gd name="connsiteX27" fmla="*/ 418109 w 3802634"/>
              <a:gd name="connsiteY27" fmla="*/ 1087762 h 4076841"/>
              <a:gd name="connsiteX28" fmla="*/ 424907 w 3802634"/>
              <a:gd name="connsiteY28" fmla="*/ 1077565 h 4076841"/>
              <a:gd name="connsiteX29" fmla="*/ 431706 w 3802634"/>
              <a:gd name="connsiteY29" fmla="*/ 1057169 h 4076841"/>
              <a:gd name="connsiteX30" fmla="*/ 448702 w 3802634"/>
              <a:gd name="connsiteY30" fmla="*/ 1036773 h 4076841"/>
              <a:gd name="connsiteX31" fmla="*/ 458900 w 3802634"/>
              <a:gd name="connsiteY31" fmla="*/ 1029975 h 4076841"/>
              <a:gd name="connsiteX32" fmla="*/ 479295 w 3802634"/>
              <a:gd name="connsiteY32" fmla="*/ 1012979 h 4076841"/>
              <a:gd name="connsiteX33" fmla="*/ 492892 w 3802634"/>
              <a:gd name="connsiteY33" fmla="*/ 992583 h 4076841"/>
              <a:gd name="connsiteX34" fmla="*/ 499691 w 3802634"/>
              <a:gd name="connsiteY34" fmla="*/ 982385 h 4076841"/>
              <a:gd name="connsiteX35" fmla="*/ 509889 w 3802634"/>
              <a:gd name="connsiteY35" fmla="*/ 975587 h 4076841"/>
              <a:gd name="connsiteX36" fmla="*/ 516687 w 3802634"/>
              <a:gd name="connsiteY36" fmla="*/ 965389 h 4076841"/>
              <a:gd name="connsiteX37" fmla="*/ 537083 w 3802634"/>
              <a:gd name="connsiteY37" fmla="*/ 948393 h 4076841"/>
              <a:gd name="connsiteX38" fmla="*/ 550680 w 3802634"/>
              <a:gd name="connsiteY38" fmla="*/ 927997 h 4076841"/>
              <a:gd name="connsiteX39" fmla="*/ 564277 w 3802634"/>
              <a:gd name="connsiteY39" fmla="*/ 897404 h 4076841"/>
              <a:gd name="connsiteX40" fmla="*/ 577874 w 3802634"/>
              <a:gd name="connsiteY40" fmla="*/ 880408 h 4076841"/>
              <a:gd name="connsiteX41" fmla="*/ 584672 w 3802634"/>
              <a:gd name="connsiteY41" fmla="*/ 870210 h 4076841"/>
              <a:gd name="connsiteX42" fmla="*/ 594870 w 3802634"/>
              <a:gd name="connsiteY42" fmla="*/ 860012 h 4076841"/>
              <a:gd name="connsiteX43" fmla="*/ 605068 w 3802634"/>
              <a:gd name="connsiteY43" fmla="*/ 846415 h 4076841"/>
              <a:gd name="connsiteX44" fmla="*/ 625463 w 3802634"/>
              <a:gd name="connsiteY44" fmla="*/ 829419 h 4076841"/>
              <a:gd name="connsiteX45" fmla="*/ 656057 w 3802634"/>
              <a:gd name="connsiteY45" fmla="*/ 805624 h 4076841"/>
              <a:gd name="connsiteX46" fmla="*/ 666254 w 3802634"/>
              <a:gd name="connsiteY46" fmla="*/ 798825 h 4076841"/>
              <a:gd name="connsiteX47" fmla="*/ 676452 w 3802634"/>
              <a:gd name="connsiteY47" fmla="*/ 795426 h 4076841"/>
              <a:gd name="connsiteX48" fmla="*/ 696848 w 3802634"/>
              <a:gd name="connsiteY48" fmla="*/ 781829 h 4076841"/>
              <a:gd name="connsiteX49" fmla="*/ 717243 w 3802634"/>
              <a:gd name="connsiteY49" fmla="*/ 775031 h 4076841"/>
              <a:gd name="connsiteX50" fmla="*/ 737639 w 3802634"/>
              <a:gd name="connsiteY50" fmla="*/ 758034 h 4076841"/>
              <a:gd name="connsiteX51" fmla="*/ 744437 w 3802634"/>
              <a:gd name="connsiteY51" fmla="*/ 747837 h 4076841"/>
              <a:gd name="connsiteX52" fmla="*/ 764833 w 3802634"/>
              <a:gd name="connsiteY52" fmla="*/ 727441 h 4076841"/>
              <a:gd name="connsiteX53" fmla="*/ 768232 w 3802634"/>
              <a:gd name="connsiteY53" fmla="*/ 717243 h 4076841"/>
              <a:gd name="connsiteX54" fmla="*/ 775031 w 3802634"/>
              <a:gd name="connsiteY54" fmla="*/ 707046 h 4076841"/>
              <a:gd name="connsiteX55" fmla="*/ 771631 w 3802634"/>
              <a:gd name="connsiteY55" fmla="*/ 696848 h 4076841"/>
              <a:gd name="connsiteX56" fmla="*/ 781829 w 3802634"/>
              <a:gd name="connsiteY56" fmla="*/ 693449 h 4076841"/>
              <a:gd name="connsiteX57" fmla="*/ 785228 w 3802634"/>
              <a:gd name="connsiteY57" fmla="*/ 683251 h 4076841"/>
              <a:gd name="connsiteX58" fmla="*/ 792027 w 3802634"/>
              <a:gd name="connsiteY58" fmla="*/ 673053 h 4076841"/>
              <a:gd name="connsiteX59" fmla="*/ 802225 w 3802634"/>
              <a:gd name="connsiteY59" fmla="*/ 642460 h 4076841"/>
              <a:gd name="connsiteX60" fmla="*/ 812422 w 3802634"/>
              <a:gd name="connsiteY60" fmla="*/ 622064 h 4076841"/>
              <a:gd name="connsiteX61" fmla="*/ 832818 w 3802634"/>
              <a:gd name="connsiteY61" fmla="*/ 601669 h 4076841"/>
              <a:gd name="connsiteX62" fmla="*/ 843016 w 3802634"/>
              <a:gd name="connsiteY62" fmla="*/ 591471 h 4076841"/>
              <a:gd name="connsiteX63" fmla="*/ 853214 w 3802634"/>
              <a:gd name="connsiteY63" fmla="*/ 581273 h 4076841"/>
              <a:gd name="connsiteX64" fmla="*/ 873609 w 3802634"/>
              <a:gd name="connsiteY64" fmla="*/ 567676 h 4076841"/>
              <a:gd name="connsiteX65" fmla="*/ 890605 w 3802634"/>
              <a:gd name="connsiteY65" fmla="*/ 554079 h 4076841"/>
              <a:gd name="connsiteX66" fmla="*/ 897404 w 3802634"/>
              <a:gd name="connsiteY66" fmla="*/ 543881 h 4076841"/>
              <a:gd name="connsiteX67" fmla="*/ 907602 w 3802634"/>
              <a:gd name="connsiteY67" fmla="*/ 537083 h 4076841"/>
              <a:gd name="connsiteX68" fmla="*/ 921199 w 3802634"/>
              <a:gd name="connsiteY68" fmla="*/ 516687 h 4076841"/>
              <a:gd name="connsiteX69" fmla="*/ 927997 w 3802634"/>
              <a:gd name="connsiteY69" fmla="*/ 506489 h 4076841"/>
              <a:gd name="connsiteX70" fmla="*/ 938195 w 3802634"/>
              <a:gd name="connsiteY70" fmla="*/ 499691 h 4076841"/>
              <a:gd name="connsiteX71" fmla="*/ 941594 w 3802634"/>
              <a:gd name="connsiteY71" fmla="*/ 489493 h 4076841"/>
              <a:gd name="connsiteX72" fmla="*/ 955191 w 3802634"/>
              <a:gd name="connsiteY72" fmla="*/ 469098 h 4076841"/>
              <a:gd name="connsiteX73" fmla="*/ 965389 w 3802634"/>
              <a:gd name="connsiteY73" fmla="*/ 448702 h 4076841"/>
              <a:gd name="connsiteX74" fmla="*/ 975587 w 3802634"/>
              <a:gd name="connsiteY74" fmla="*/ 428307 h 4076841"/>
              <a:gd name="connsiteX75" fmla="*/ 985785 w 3802634"/>
              <a:gd name="connsiteY75" fmla="*/ 407911 h 4076841"/>
              <a:gd name="connsiteX76" fmla="*/ 992583 w 3802634"/>
              <a:gd name="connsiteY76" fmla="*/ 387515 h 4076841"/>
              <a:gd name="connsiteX77" fmla="*/ 999382 w 3802634"/>
              <a:gd name="connsiteY77" fmla="*/ 367120 h 4076841"/>
              <a:gd name="connsiteX78" fmla="*/ 1002781 w 3802634"/>
              <a:gd name="connsiteY78" fmla="*/ 356922 h 4076841"/>
              <a:gd name="connsiteX79" fmla="*/ 1006180 w 3802634"/>
              <a:gd name="connsiteY79" fmla="*/ 346724 h 4076841"/>
              <a:gd name="connsiteX80" fmla="*/ 1016378 w 3802634"/>
              <a:gd name="connsiteY80" fmla="*/ 295736 h 4076841"/>
              <a:gd name="connsiteX81" fmla="*/ 1023176 w 3802634"/>
              <a:gd name="connsiteY81" fmla="*/ 197157 h 4076841"/>
              <a:gd name="connsiteX82" fmla="*/ 1026576 w 3802634"/>
              <a:gd name="connsiteY82" fmla="*/ 186959 h 4076841"/>
              <a:gd name="connsiteX83" fmla="*/ 1033374 w 3802634"/>
              <a:gd name="connsiteY83" fmla="*/ 176762 h 4076841"/>
              <a:gd name="connsiteX84" fmla="*/ 1040173 w 3802634"/>
              <a:gd name="connsiteY84" fmla="*/ 156366 h 4076841"/>
              <a:gd name="connsiteX85" fmla="*/ 1046971 w 3802634"/>
              <a:gd name="connsiteY85" fmla="*/ 129172 h 4076841"/>
              <a:gd name="connsiteX86" fmla="*/ 1053770 w 3802634"/>
              <a:gd name="connsiteY86" fmla="*/ 108776 h 4076841"/>
              <a:gd name="connsiteX87" fmla="*/ 1067367 w 3802634"/>
              <a:gd name="connsiteY87" fmla="*/ 88381 h 4076841"/>
              <a:gd name="connsiteX88" fmla="*/ 1080964 w 3802634"/>
              <a:gd name="connsiteY88" fmla="*/ 67985 h 4076841"/>
              <a:gd name="connsiteX89" fmla="*/ 1091161 w 3802634"/>
              <a:gd name="connsiteY89" fmla="*/ 61187 h 4076841"/>
              <a:gd name="connsiteX90" fmla="*/ 1108158 w 3802634"/>
              <a:gd name="connsiteY90" fmla="*/ 44191 h 4076841"/>
              <a:gd name="connsiteX91" fmla="*/ 1128553 w 3802634"/>
              <a:gd name="connsiteY91" fmla="*/ 23795 h 4076841"/>
              <a:gd name="connsiteX92" fmla="*/ 1148949 w 3802634"/>
              <a:gd name="connsiteY92" fmla="*/ 10198 h 4076841"/>
              <a:gd name="connsiteX93" fmla="*/ 1182941 w 3802634"/>
              <a:gd name="connsiteY93" fmla="*/ 0 h 4076841"/>
              <a:gd name="connsiteX94" fmla="*/ 1210135 w 3802634"/>
              <a:gd name="connsiteY94" fmla="*/ 3399 h 4076841"/>
              <a:gd name="connsiteX95" fmla="*/ 1237329 w 3802634"/>
              <a:gd name="connsiteY95" fmla="*/ 10198 h 4076841"/>
              <a:gd name="connsiteX96" fmla="*/ 1257725 w 3802634"/>
              <a:gd name="connsiteY96" fmla="*/ 13597 h 4076841"/>
              <a:gd name="connsiteX97" fmla="*/ 1315512 w 3802634"/>
              <a:gd name="connsiteY97" fmla="*/ 6799 h 4076841"/>
              <a:gd name="connsiteX98" fmla="*/ 1349505 w 3802634"/>
              <a:gd name="connsiteY98" fmla="*/ 10198 h 4076841"/>
              <a:gd name="connsiteX99" fmla="*/ 1380098 w 3802634"/>
              <a:gd name="connsiteY99" fmla="*/ 27194 h 4076841"/>
              <a:gd name="connsiteX100" fmla="*/ 1390296 w 3802634"/>
              <a:gd name="connsiteY100" fmla="*/ 33993 h 4076841"/>
              <a:gd name="connsiteX101" fmla="*/ 1397095 w 3802634"/>
              <a:gd name="connsiteY101" fmla="*/ 44191 h 4076841"/>
              <a:gd name="connsiteX102" fmla="*/ 1414091 w 3802634"/>
              <a:gd name="connsiteY102" fmla="*/ 61187 h 4076841"/>
              <a:gd name="connsiteX103" fmla="*/ 1424289 w 3802634"/>
              <a:gd name="connsiteY103" fmla="*/ 81582 h 4076841"/>
              <a:gd name="connsiteX104" fmla="*/ 1427688 w 3802634"/>
              <a:gd name="connsiteY104" fmla="*/ 91780 h 4076841"/>
              <a:gd name="connsiteX105" fmla="*/ 1434486 w 3802634"/>
              <a:gd name="connsiteY105" fmla="*/ 101978 h 4076841"/>
              <a:gd name="connsiteX106" fmla="*/ 1441285 w 3802634"/>
              <a:gd name="connsiteY106" fmla="*/ 122373 h 4076841"/>
              <a:gd name="connsiteX107" fmla="*/ 1444684 w 3802634"/>
              <a:gd name="connsiteY107" fmla="*/ 132571 h 4076841"/>
              <a:gd name="connsiteX108" fmla="*/ 1441285 w 3802634"/>
              <a:gd name="connsiteY108" fmla="*/ 146168 h 4076841"/>
              <a:gd name="connsiteX109" fmla="*/ 1448083 w 3802634"/>
              <a:gd name="connsiteY109" fmla="*/ 193758 h 4076841"/>
              <a:gd name="connsiteX110" fmla="*/ 1454882 w 3802634"/>
              <a:gd name="connsiteY110" fmla="*/ 214153 h 4076841"/>
              <a:gd name="connsiteX111" fmla="*/ 1458281 w 3802634"/>
              <a:gd name="connsiteY111" fmla="*/ 227750 h 4076841"/>
              <a:gd name="connsiteX112" fmla="*/ 1461680 w 3802634"/>
              <a:gd name="connsiteY112" fmla="*/ 237948 h 4076841"/>
              <a:gd name="connsiteX113" fmla="*/ 1465080 w 3802634"/>
              <a:gd name="connsiteY113" fmla="*/ 258344 h 4076841"/>
              <a:gd name="connsiteX114" fmla="*/ 1471878 w 3802634"/>
              <a:gd name="connsiteY114" fmla="*/ 295736 h 4076841"/>
              <a:gd name="connsiteX115" fmla="*/ 1468479 w 3802634"/>
              <a:gd name="connsiteY115" fmla="*/ 401112 h 4076841"/>
              <a:gd name="connsiteX116" fmla="*/ 1465080 w 3802634"/>
              <a:gd name="connsiteY116" fmla="*/ 428307 h 4076841"/>
              <a:gd name="connsiteX117" fmla="*/ 1468479 w 3802634"/>
              <a:gd name="connsiteY117" fmla="*/ 489493 h 4076841"/>
              <a:gd name="connsiteX118" fmla="*/ 1468479 w 3802634"/>
              <a:gd name="connsiteY118" fmla="*/ 611866 h 4076841"/>
              <a:gd name="connsiteX119" fmla="*/ 1475277 w 3802634"/>
              <a:gd name="connsiteY119" fmla="*/ 642460 h 4076841"/>
              <a:gd name="connsiteX120" fmla="*/ 1482076 w 3802634"/>
              <a:gd name="connsiteY120" fmla="*/ 676452 h 4076841"/>
              <a:gd name="connsiteX121" fmla="*/ 1485475 w 3802634"/>
              <a:gd name="connsiteY121" fmla="*/ 696848 h 4076841"/>
              <a:gd name="connsiteX122" fmla="*/ 1495673 w 3802634"/>
              <a:gd name="connsiteY122" fmla="*/ 747837 h 4076841"/>
              <a:gd name="connsiteX123" fmla="*/ 1502471 w 3802634"/>
              <a:gd name="connsiteY123" fmla="*/ 771631 h 4076841"/>
              <a:gd name="connsiteX124" fmla="*/ 1505871 w 3802634"/>
              <a:gd name="connsiteY124" fmla="*/ 792027 h 4076841"/>
              <a:gd name="connsiteX125" fmla="*/ 1512669 w 3802634"/>
              <a:gd name="connsiteY125" fmla="*/ 812423 h 4076841"/>
              <a:gd name="connsiteX126" fmla="*/ 1519468 w 3802634"/>
              <a:gd name="connsiteY126" fmla="*/ 832818 h 4076841"/>
              <a:gd name="connsiteX127" fmla="*/ 1529666 w 3802634"/>
              <a:gd name="connsiteY127" fmla="*/ 863411 h 4076841"/>
              <a:gd name="connsiteX128" fmla="*/ 1533065 w 3802634"/>
              <a:gd name="connsiteY128" fmla="*/ 873609 h 4076841"/>
              <a:gd name="connsiteX129" fmla="*/ 1539863 w 3802634"/>
              <a:gd name="connsiteY129" fmla="*/ 921199 h 4076841"/>
              <a:gd name="connsiteX130" fmla="*/ 1553460 w 3802634"/>
              <a:gd name="connsiteY130" fmla="*/ 941594 h 4076841"/>
              <a:gd name="connsiteX131" fmla="*/ 1570457 w 3802634"/>
              <a:gd name="connsiteY131" fmla="*/ 955191 h 4076841"/>
              <a:gd name="connsiteX132" fmla="*/ 1587453 w 3802634"/>
              <a:gd name="connsiteY132" fmla="*/ 985785 h 4076841"/>
              <a:gd name="connsiteX133" fmla="*/ 1594251 w 3802634"/>
              <a:gd name="connsiteY133" fmla="*/ 995982 h 4076841"/>
              <a:gd name="connsiteX134" fmla="*/ 1611248 w 3802634"/>
              <a:gd name="connsiteY134" fmla="*/ 1026576 h 4076841"/>
              <a:gd name="connsiteX135" fmla="*/ 1624845 w 3802634"/>
              <a:gd name="connsiteY135" fmla="*/ 1046971 h 4076841"/>
              <a:gd name="connsiteX136" fmla="*/ 1635042 w 3802634"/>
              <a:gd name="connsiteY136" fmla="*/ 1053770 h 4076841"/>
              <a:gd name="connsiteX137" fmla="*/ 1641841 w 3802634"/>
              <a:gd name="connsiteY137" fmla="*/ 1063967 h 4076841"/>
              <a:gd name="connsiteX138" fmla="*/ 1652039 w 3802634"/>
              <a:gd name="connsiteY138" fmla="*/ 1070766 h 4076841"/>
              <a:gd name="connsiteX139" fmla="*/ 1662237 w 3802634"/>
              <a:gd name="connsiteY139" fmla="*/ 1080964 h 4076841"/>
              <a:gd name="connsiteX140" fmla="*/ 1672434 w 3802634"/>
              <a:gd name="connsiteY140" fmla="*/ 1087762 h 4076841"/>
              <a:gd name="connsiteX141" fmla="*/ 1682632 w 3802634"/>
              <a:gd name="connsiteY141" fmla="*/ 1097960 h 4076841"/>
              <a:gd name="connsiteX142" fmla="*/ 1703028 w 3802634"/>
              <a:gd name="connsiteY142" fmla="*/ 1111557 h 4076841"/>
              <a:gd name="connsiteX143" fmla="*/ 1713225 w 3802634"/>
              <a:gd name="connsiteY143" fmla="*/ 1118356 h 4076841"/>
              <a:gd name="connsiteX144" fmla="*/ 1723423 w 3802634"/>
              <a:gd name="connsiteY144" fmla="*/ 1125154 h 4076841"/>
              <a:gd name="connsiteX145" fmla="*/ 1733621 w 3802634"/>
              <a:gd name="connsiteY145" fmla="*/ 1131953 h 4076841"/>
              <a:gd name="connsiteX146" fmla="*/ 1743819 w 3802634"/>
              <a:gd name="connsiteY146" fmla="*/ 1135352 h 4076841"/>
              <a:gd name="connsiteX147" fmla="*/ 1754016 w 3802634"/>
              <a:gd name="connsiteY147" fmla="*/ 1142150 h 4076841"/>
              <a:gd name="connsiteX148" fmla="*/ 1788009 w 3802634"/>
              <a:gd name="connsiteY148" fmla="*/ 1152348 h 4076841"/>
              <a:gd name="connsiteX149" fmla="*/ 1798207 w 3802634"/>
              <a:gd name="connsiteY149" fmla="*/ 1155747 h 4076841"/>
              <a:gd name="connsiteX150" fmla="*/ 1815203 w 3802634"/>
              <a:gd name="connsiteY150" fmla="*/ 1172744 h 4076841"/>
              <a:gd name="connsiteX151" fmla="*/ 1835599 w 3802634"/>
              <a:gd name="connsiteY151" fmla="*/ 1179542 h 4076841"/>
              <a:gd name="connsiteX152" fmla="*/ 1845796 w 3802634"/>
              <a:gd name="connsiteY152" fmla="*/ 1182941 h 4076841"/>
              <a:gd name="connsiteX153" fmla="*/ 1855994 w 3802634"/>
              <a:gd name="connsiteY153" fmla="*/ 1186341 h 4076841"/>
              <a:gd name="connsiteX154" fmla="*/ 1876390 w 3802634"/>
              <a:gd name="connsiteY154" fmla="*/ 1196539 h 4076841"/>
              <a:gd name="connsiteX155" fmla="*/ 1886587 w 3802634"/>
              <a:gd name="connsiteY155" fmla="*/ 1203337 h 4076841"/>
              <a:gd name="connsiteX156" fmla="*/ 1903584 w 3802634"/>
              <a:gd name="connsiteY156" fmla="*/ 1216934 h 4076841"/>
              <a:gd name="connsiteX157" fmla="*/ 1913782 w 3802634"/>
              <a:gd name="connsiteY157" fmla="*/ 1237330 h 4076841"/>
              <a:gd name="connsiteX158" fmla="*/ 1930778 w 3802634"/>
              <a:gd name="connsiteY158" fmla="*/ 1254326 h 4076841"/>
              <a:gd name="connsiteX159" fmla="*/ 1947774 w 3802634"/>
              <a:gd name="connsiteY159" fmla="*/ 1271322 h 4076841"/>
              <a:gd name="connsiteX160" fmla="*/ 1954573 w 3802634"/>
              <a:gd name="connsiteY160" fmla="*/ 1281520 h 4076841"/>
              <a:gd name="connsiteX161" fmla="*/ 1974968 w 3802634"/>
              <a:gd name="connsiteY161" fmla="*/ 1288318 h 4076841"/>
              <a:gd name="connsiteX162" fmla="*/ 1985166 w 3802634"/>
              <a:gd name="connsiteY162" fmla="*/ 1291718 h 4076841"/>
              <a:gd name="connsiteX163" fmla="*/ 2015759 w 3802634"/>
              <a:gd name="connsiteY163" fmla="*/ 1312113 h 4076841"/>
              <a:gd name="connsiteX164" fmla="*/ 2025957 w 3802634"/>
              <a:gd name="connsiteY164" fmla="*/ 1318912 h 4076841"/>
              <a:gd name="connsiteX165" fmla="*/ 2036155 w 3802634"/>
              <a:gd name="connsiteY165" fmla="*/ 1325710 h 4076841"/>
              <a:gd name="connsiteX166" fmla="*/ 2046353 w 3802634"/>
              <a:gd name="connsiteY166" fmla="*/ 1335908 h 4076841"/>
              <a:gd name="connsiteX167" fmla="*/ 2053151 w 3802634"/>
              <a:gd name="connsiteY167" fmla="*/ 1346106 h 4076841"/>
              <a:gd name="connsiteX168" fmla="*/ 2063349 w 3802634"/>
              <a:gd name="connsiteY168" fmla="*/ 1352904 h 4076841"/>
              <a:gd name="connsiteX169" fmla="*/ 2070147 w 3802634"/>
              <a:gd name="connsiteY169" fmla="*/ 1363102 h 4076841"/>
              <a:gd name="connsiteX170" fmla="*/ 2104140 w 3802634"/>
              <a:gd name="connsiteY170" fmla="*/ 1380098 h 4076841"/>
              <a:gd name="connsiteX171" fmla="*/ 2134733 w 3802634"/>
              <a:gd name="connsiteY171" fmla="*/ 1390296 h 4076841"/>
              <a:gd name="connsiteX172" fmla="*/ 2155129 w 3802634"/>
              <a:gd name="connsiteY172" fmla="*/ 1397095 h 4076841"/>
              <a:gd name="connsiteX173" fmla="*/ 2185722 w 3802634"/>
              <a:gd name="connsiteY173" fmla="*/ 1410692 h 4076841"/>
              <a:gd name="connsiteX174" fmla="*/ 2195920 w 3802634"/>
              <a:gd name="connsiteY174" fmla="*/ 1414091 h 4076841"/>
              <a:gd name="connsiteX175" fmla="*/ 2206118 w 3802634"/>
              <a:gd name="connsiteY175" fmla="*/ 1420889 h 4076841"/>
              <a:gd name="connsiteX176" fmla="*/ 2226513 w 3802634"/>
              <a:gd name="connsiteY176" fmla="*/ 1427688 h 4076841"/>
              <a:gd name="connsiteX177" fmla="*/ 2236711 w 3802634"/>
              <a:gd name="connsiteY177" fmla="*/ 1434486 h 4076841"/>
              <a:gd name="connsiteX178" fmla="*/ 2257106 w 3802634"/>
              <a:gd name="connsiteY178" fmla="*/ 1441285 h 4076841"/>
              <a:gd name="connsiteX179" fmla="*/ 2277502 w 3802634"/>
              <a:gd name="connsiteY179" fmla="*/ 1448083 h 4076841"/>
              <a:gd name="connsiteX180" fmla="*/ 2287700 w 3802634"/>
              <a:gd name="connsiteY180" fmla="*/ 1451483 h 4076841"/>
              <a:gd name="connsiteX181" fmla="*/ 2318293 w 3802634"/>
              <a:gd name="connsiteY181" fmla="*/ 1465080 h 4076841"/>
              <a:gd name="connsiteX182" fmla="*/ 2352286 w 3802634"/>
              <a:gd name="connsiteY182" fmla="*/ 1468479 h 4076841"/>
              <a:gd name="connsiteX183" fmla="*/ 2433868 w 3802634"/>
              <a:gd name="connsiteY183" fmla="*/ 1465080 h 4076841"/>
              <a:gd name="connsiteX184" fmla="*/ 2467860 w 3802634"/>
              <a:gd name="connsiteY184" fmla="*/ 1454882 h 4076841"/>
              <a:gd name="connsiteX185" fmla="*/ 2491655 w 3802634"/>
              <a:gd name="connsiteY185" fmla="*/ 1448083 h 4076841"/>
              <a:gd name="connsiteX186" fmla="*/ 2501853 w 3802634"/>
              <a:gd name="connsiteY186" fmla="*/ 1444684 h 4076841"/>
              <a:gd name="connsiteX187" fmla="*/ 2518849 w 3802634"/>
              <a:gd name="connsiteY187" fmla="*/ 1441285 h 4076841"/>
              <a:gd name="connsiteX188" fmla="*/ 2532446 w 3802634"/>
              <a:gd name="connsiteY188" fmla="*/ 1437886 h 4076841"/>
              <a:gd name="connsiteX189" fmla="*/ 2580036 w 3802634"/>
              <a:gd name="connsiteY189" fmla="*/ 1431087 h 4076841"/>
              <a:gd name="connsiteX190" fmla="*/ 2600431 w 3802634"/>
              <a:gd name="connsiteY190" fmla="*/ 1417490 h 4076841"/>
              <a:gd name="connsiteX191" fmla="*/ 2610629 w 3802634"/>
              <a:gd name="connsiteY191" fmla="*/ 1410692 h 4076841"/>
              <a:gd name="connsiteX192" fmla="*/ 2617428 w 3802634"/>
              <a:gd name="connsiteY192" fmla="*/ 1400494 h 4076841"/>
              <a:gd name="connsiteX193" fmla="*/ 2637823 w 3802634"/>
              <a:gd name="connsiteY193" fmla="*/ 1393695 h 4076841"/>
              <a:gd name="connsiteX194" fmla="*/ 2648021 w 3802634"/>
              <a:gd name="connsiteY194" fmla="*/ 1390296 h 4076841"/>
              <a:gd name="connsiteX195" fmla="*/ 2678614 w 3802634"/>
              <a:gd name="connsiteY195" fmla="*/ 1373300 h 4076841"/>
              <a:gd name="connsiteX196" fmla="*/ 2688812 w 3802634"/>
              <a:gd name="connsiteY196" fmla="*/ 1366501 h 4076841"/>
              <a:gd name="connsiteX197" fmla="*/ 2709208 w 3802634"/>
              <a:gd name="connsiteY197" fmla="*/ 1356304 h 4076841"/>
              <a:gd name="connsiteX198" fmla="*/ 2716006 w 3802634"/>
              <a:gd name="connsiteY198" fmla="*/ 1346106 h 4076841"/>
              <a:gd name="connsiteX199" fmla="*/ 2736402 w 3802634"/>
              <a:gd name="connsiteY199" fmla="*/ 1335908 h 4076841"/>
              <a:gd name="connsiteX200" fmla="*/ 2756797 w 3802634"/>
              <a:gd name="connsiteY200" fmla="*/ 1332509 h 4076841"/>
              <a:gd name="connsiteX201" fmla="*/ 2766995 w 3802634"/>
              <a:gd name="connsiteY201" fmla="*/ 1329110 h 4076841"/>
              <a:gd name="connsiteX202" fmla="*/ 2787390 w 3802634"/>
              <a:gd name="connsiteY202" fmla="*/ 1318912 h 4076841"/>
              <a:gd name="connsiteX203" fmla="*/ 2797588 w 3802634"/>
              <a:gd name="connsiteY203" fmla="*/ 1312113 h 4076841"/>
              <a:gd name="connsiteX204" fmla="*/ 2855376 w 3802634"/>
              <a:gd name="connsiteY204" fmla="*/ 1315512 h 4076841"/>
              <a:gd name="connsiteX205" fmla="*/ 2872372 w 3802634"/>
              <a:gd name="connsiteY205" fmla="*/ 1318912 h 4076841"/>
              <a:gd name="connsiteX206" fmla="*/ 2913163 w 3802634"/>
              <a:gd name="connsiteY206" fmla="*/ 1329110 h 4076841"/>
              <a:gd name="connsiteX207" fmla="*/ 2926760 w 3802634"/>
              <a:gd name="connsiteY207" fmla="*/ 1332509 h 4076841"/>
              <a:gd name="connsiteX208" fmla="*/ 2970950 w 3802634"/>
              <a:gd name="connsiteY208" fmla="*/ 1339307 h 4076841"/>
              <a:gd name="connsiteX209" fmla="*/ 2981148 w 3802634"/>
              <a:gd name="connsiteY209" fmla="*/ 1342707 h 4076841"/>
              <a:gd name="connsiteX210" fmla="*/ 3008342 w 3802634"/>
              <a:gd name="connsiteY210" fmla="*/ 1349505 h 4076841"/>
              <a:gd name="connsiteX211" fmla="*/ 3018540 w 3802634"/>
              <a:gd name="connsiteY211" fmla="*/ 1359703 h 4076841"/>
              <a:gd name="connsiteX212" fmla="*/ 3038935 w 3802634"/>
              <a:gd name="connsiteY212" fmla="*/ 1366501 h 4076841"/>
              <a:gd name="connsiteX213" fmla="*/ 3049133 w 3802634"/>
              <a:gd name="connsiteY213" fmla="*/ 1369901 h 4076841"/>
              <a:gd name="connsiteX214" fmla="*/ 3059331 w 3802634"/>
              <a:gd name="connsiteY214" fmla="*/ 1373300 h 4076841"/>
              <a:gd name="connsiteX215" fmla="*/ 3069529 w 3802634"/>
              <a:gd name="connsiteY215" fmla="*/ 1376699 h 4076841"/>
              <a:gd name="connsiteX216" fmla="*/ 3072928 w 3802634"/>
              <a:gd name="connsiteY216" fmla="*/ 1386897 h 4076841"/>
              <a:gd name="connsiteX217" fmla="*/ 3113719 w 3802634"/>
              <a:gd name="connsiteY217" fmla="*/ 1407292 h 4076841"/>
              <a:gd name="connsiteX218" fmla="*/ 3134115 w 3802634"/>
              <a:gd name="connsiteY218" fmla="*/ 1414091 h 4076841"/>
              <a:gd name="connsiteX219" fmla="*/ 3144312 w 3802634"/>
              <a:gd name="connsiteY219" fmla="*/ 1417490 h 4076841"/>
              <a:gd name="connsiteX220" fmla="*/ 3171506 w 3802634"/>
              <a:gd name="connsiteY220" fmla="*/ 1424289 h 4076841"/>
              <a:gd name="connsiteX221" fmla="*/ 3185103 w 3802634"/>
              <a:gd name="connsiteY221" fmla="*/ 1427688 h 4076841"/>
              <a:gd name="connsiteX222" fmla="*/ 3222495 w 3802634"/>
              <a:gd name="connsiteY222" fmla="*/ 1434486 h 4076841"/>
              <a:gd name="connsiteX223" fmla="*/ 3242891 w 3802634"/>
              <a:gd name="connsiteY223" fmla="*/ 1437886 h 4076841"/>
              <a:gd name="connsiteX224" fmla="*/ 3283682 w 3802634"/>
              <a:gd name="connsiteY224" fmla="*/ 1444684 h 4076841"/>
              <a:gd name="connsiteX225" fmla="*/ 3304077 w 3802634"/>
              <a:gd name="connsiteY225" fmla="*/ 1448083 h 4076841"/>
              <a:gd name="connsiteX226" fmla="*/ 3355066 w 3802634"/>
              <a:gd name="connsiteY226" fmla="*/ 1451483 h 4076841"/>
              <a:gd name="connsiteX227" fmla="*/ 3419652 w 3802634"/>
              <a:gd name="connsiteY227" fmla="*/ 1461681 h 4076841"/>
              <a:gd name="connsiteX228" fmla="*/ 3508033 w 3802634"/>
              <a:gd name="connsiteY228" fmla="*/ 1458281 h 4076841"/>
              <a:gd name="connsiteX229" fmla="*/ 3528428 w 3802634"/>
              <a:gd name="connsiteY229" fmla="*/ 1451483 h 4076841"/>
              <a:gd name="connsiteX230" fmla="*/ 3545425 w 3802634"/>
              <a:gd name="connsiteY230" fmla="*/ 1437886 h 4076841"/>
              <a:gd name="connsiteX231" fmla="*/ 3552223 w 3802634"/>
              <a:gd name="connsiteY231" fmla="*/ 1427688 h 4076841"/>
              <a:gd name="connsiteX232" fmla="*/ 3572619 w 3802634"/>
              <a:gd name="connsiteY232" fmla="*/ 1414091 h 4076841"/>
              <a:gd name="connsiteX233" fmla="*/ 3599813 w 3802634"/>
              <a:gd name="connsiteY233" fmla="*/ 1390296 h 4076841"/>
              <a:gd name="connsiteX234" fmla="*/ 3610011 w 3802634"/>
              <a:gd name="connsiteY234" fmla="*/ 1383498 h 4076841"/>
              <a:gd name="connsiteX235" fmla="*/ 3620208 w 3802634"/>
              <a:gd name="connsiteY235" fmla="*/ 1380098 h 4076841"/>
              <a:gd name="connsiteX236" fmla="*/ 3640604 w 3802634"/>
              <a:gd name="connsiteY236" fmla="*/ 1366501 h 4076841"/>
              <a:gd name="connsiteX237" fmla="*/ 3667798 w 3802634"/>
              <a:gd name="connsiteY237" fmla="*/ 1335908 h 4076841"/>
              <a:gd name="connsiteX238" fmla="*/ 3688193 w 3802634"/>
              <a:gd name="connsiteY238" fmla="*/ 1322311 h 4076841"/>
              <a:gd name="connsiteX239" fmla="*/ 3698391 w 3802634"/>
              <a:gd name="connsiteY239" fmla="*/ 1315512 h 4076841"/>
              <a:gd name="connsiteX240" fmla="*/ 3718787 w 3802634"/>
              <a:gd name="connsiteY240" fmla="*/ 1298516 h 4076841"/>
              <a:gd name="connsiteX241" fmla="*/ 3732384 w 3802634"/>
              <a:gd name="connsiteY241" fmla="*/ 1278121 h 4076841"/>
              <a:gd name="connsiteX242" fmla="*/ 3739182 w 3802634"/>
              <a:gd name="connsiteY242" fmla="*/ 1267923 h 4076841"/>
              <a:gd name="connsiteX243" fmla="*/ 3749380 w 3802634"/>
              <a:gd name="connsiteY243" fmla="*/ 1257725 h 4076841"/>
              <a:gd name="connsiteX244" fmla="*/ 3756179 w 3802634"/>
              <a:gd name="connsiteY244" fmla="*/ 1247527 h 4076841"/>
              <a:gd name="connsiteX245" fmla="*/ 3766376 w 3802634"/>
              <a:gd name="connsiteY245" fmla="*/ 1240729 h 4076841"/>
              <a:gd name="connsiteX246" fmla="*/ 3796969 w 3802634"/>
              <a:gd name="connsiteY246" fmla="*/ 1220333 h 4076841"/>
              <a:gd name="connsiteX247" fmla="*/ 3800368 w 3802634"/>
              <a:gd name="connsiteY247" fmla="*/ 3664398 h 4076841"/>
              <a:gd name="connsiteX248" fmla="*/ 2066749 w 3802634"/>
              <a:gd name="connsiteY248" fmla="*/ 3694992 h 4076841"/>
              <a:gd name="connsiteX0" fmla="*/ 0 w 3802634"/>
              <a:gd name="connsiteY0" fmla="*/ 1407292 h 4076841"/>
              <a:gd name="connsiteX1" fmla="*/ 27194 w 3802634"/>
              <a:gd name="connsiteY1" fmla="*/ 1400494 h 4076841"/>
              <a:gd name="connsiteX2" fmla="*/ 33993 w 3802634"/>
              <a:gd name="connsiteY2" fmla="*/ 1390296 h 4076841"/>
              <a:gd name="connsiteX3" fmla="*/ 50989 w 3802634"/>
              <a:gd name="connsiteY3" fmla="*/ 1359703 h 4076841"/>
              <a:gd name="connsiteX4" fmla="*/ 71385 w 3802634"/>
              <a:gd name="connsiteY4" fmla="*/ 1346106 h 4076841"/>
              <a:gd name="connsiteX5" fmla="*/ 101978 w 3802634"/>
              <a:gd name="connsiteY5" fmla="*/ 1335908 h 4076841"/>
              <a:gd name="connsiteX6" fmla="*/ 112176 w 3802634"/>
              <a:gd name="connsiteY6" fmla="*/ 1332509 h 4076841"/>
              <a:gd name="connsiteX7" fmla="*/ 125773 w 3802634"/>
              <a:gd name="connsiteY7" fmla="*/ 1329110 h 4076841"/>
              <a:gd name="connsiteX8" fmla="*/ 139370 w 3802634"/>
              <a:gd name="connsiteY8" fmla="*/ 1308714 h 4076841"/>
              <a:gd name="connsiteX9" fmla="*/ 159765 w 3802634"/>
              <a:gd name="connsiteY9" fmla="*/ 1295117 h 4076841"/>
              <a:gd name="connsiteX10" fmla="*/ 200556 w 3802634"/>
              <a:gd name="connsiteY10" fmla="*/ 1281520 h 4076841"/>
              <a:gd name="connsiteX11" fmla="*/ 231150 w 3802634"/>
              <a:gd name="connsiteY11" fmla="*/ 1271322 h 4076841"/>
              <a:gd name="connsiteX12" fmla="*/ 241347 w 3802634"/>
              <a:gd name="connsiteY12" fmla="*/ 1267923 h 4076841"/>
              <a:gd name="connsiteX13" fmla="*/ 251545 w 3802634"/>
              <a:gd name="connsiteY13" fmla="*/ 1261124 h 4076841"/>
              <a:gd name="connsiteX14" fmla="*/ 265142 w 3802634"/>
              <a:gd name="connsiteY14" fmla="*/ 1240729 h 4076841"/>
              <a:gd name="connsiteX15" fmla="*/ 275340 w 3802634"/>
              <a:gd name="connsiteY15" fmla="*/ 1233930 h 4076841"/>
              <a:gd name="connsiteX16" fmla="*/ 285538 w 3802634"/>
              <a:gd name="connsiteY16" fmla="*/ 1223733 h 4076841"/>
              <a:gd name="connsiteX17" fmla="*/ 295735 w 3802634"/>
              <a:gd name="connsiteY17" fmla="*/ 1220333 h 4076841"/>
              <a:gd name="connsiteX18" fmla="*/ 305933 w 3802634"/>
              <a:gd name="connsiteY18" fmla="*/ 1213535 h 4076841"/>
              <a:gd name="connsiteX19" fmla="*/ 336527 w 3802634"/>
              <a:gd name="connsiteY19" fmla="*/ 1199938 h 4076841"/>
              <a:gd name="connsiteX20" fmla="*/ 339926 w 3802634"/>
              <a:gd name="connsiteY20" fmla="*/ 1189740 h 4076841"/>
              <a:gd name="connsiteX21" fmla="*/ 360321 w 3802634"/>
              <a:gd name="connsiteY21" fmla="*/ 1176143 h 4076841"/>
              <a:gd name="connsiteX22" fmla="*/ 367120 w 3802634"/>
              <a:gd name="connsiteY22" fmla="*/ 1165945 h 4076841"/>
              <a:gd name="connsiteX23" fmla="*/ 384116 w 3802634"/>
              <a:gd name="connsiteY23" fmla="*/ 1145550 h 4076841"/>
              <a:gd name="connsiteX24" fmla="*/ 390915 w 3802634"/>
              <a:gd name="connsiteY24" fmla="*/ 1125154 h 4076841"/>
              <a:gd name="connsiteX25" fmla="*/ 394314 w 3802634"/>
              <a:gd name="connsiteY25" fmla="*/ 1114956 h 4076841"/>
              <a:gd name="connsiteX26" fmla="*/ 404512 w 3802634"/>
              <a:gd name="connsiteY26" fmla="*/ 1108158 h 4076841"/>
              <a:gd name="connsiteX27" fmla="*/ 418109 w 3802634"/>
              <a:gd name="connsiteY27" fmla="*/ 1087762 h 4076841"/>
              <a:gd name="connsiteX28" fmla="*/ 424907 w 3802634"/>
              <a:gd name="connsiteY28" fmla="*/ 1077565 h 4076841"/>
              <a:gd name="connsiteX29" fmla="*/ 431706 w 3802634"/>
              <a:gd name="connsiteY29" fmla="*/ 1057169 h 4076841"/>
              <a:gd name="connsiteX30" fmla="*/ 448702 w 3802634"/>
              <a:gd name="connsiteY30" fmla="*/ 1036773 h 4076841"/>
              <a:gd name="connsiteX31" fmla="*/ 458900 w 3802634"/>
              <a:gd name="connsiteY31" fmla="*/ 1029975 h 4076841"/>
              <a:gd name="connsiteX32" fmla="*/ 479295 w 3802634"/>
              <a:gd name="connsiteY32" fmla="*/ 1012979 h 4076841"/>
              <a:gd name="connsiteX33" fmla="*/ 492892 w 3802634"/>
              <a:gd name="connsiteY33" fmla="*/ 992583 h 4076841"/>
              <a:gd name="connsiteX34" fmla="*/ 499691 w 3802634"/>
              <a:gd name="connsiteY34" fmla="*/ 982385 h 4076841"/>
              <a:gd name="connsiteX35" fmla="*/ 509889 w 3802634"/>
              <a:gd name="connsiteY35" fmla="*/ 975587 h 4076841"/>
              <a:gd name="connsiteX36" fmla="*/ 516687 w 3802634"/>
              <a:gd name="connsiteY36" fmla="*/ 965389 h 4076841"/>
              <a:gd name="connsiteX37" fmla="*/ 537083 w 3802634"/>
              <a:gd name="connsiteY37" fmla="*/ 948393 h 4076841"/>
              <a:gd name="connsiteX38" fmla="*/ 550680 w 3802634"/>
              <a:gd name="connsiteY38" fmla="*/ 927997 h 4076841"/>
              <a:gd name="connsiteX39" fmla="*/ 564277 w 3802634"/>
              <a:gd name="connsiteY39" fmla="*/ 897404 h 4076841"/>
              <a:gd name="connsiteX40" fmla="*/ 577874 w 3802634"/>
              <a:gd name="connsiteY40" fmla="*/ 880408 h 4076841"/>
              <a:gd name="connsiteX41" fmla="*/ 584672 w 3802634"/>
              <a:gd name="connsiteY41" fmla="*/ 870210 h 4076841"/>
              <a:gd name="connsiteX42" fmla="*/ 594870 w 3802634"/>
              <a:gd name="connsiteY42" fmla="*/ 860012 h 4076841"/>
              <a:gd name="connsiteX43" fmla="*/ 605068 w 3802634"/>
              <a:gd name="connsiteY43" fmla="*/ 846415 h 4076841"/>
              <a:gd name="connsiteX44" fmla="*/ 625463 w 3802634"/>
              <a:gd name="connsiteY44" fmla="*/ 829419 h 4076841"/>
              <a:gd name="connsiteX45" fmla="*/ 656057 w 3802634"/>
              <a:gd name="connsiteY45" fmla="*/ 805624 h 4076841"/>
              <a:gd name="connsiteX46" fmla="*/ 666254 w 3802634"/>
              <a:gd name="connsiteY46" fmla="*/ 798825 h 4076841"/>
              <a:gd name="connsiteX47" fmla="*/ 676452 w 3802634"/>
              <a:gd name="connsiteY47" fmla="*/ 795426 h 4076841"/>
              <a:gd name="connsiteX48" fmla="*/ 696848 w 3802634"/>
              <a:gd name="connsiteY48" fmla="*/ 781829 h 4076841"/>
              <a:gd name="connsiteX49" fmla="*/ 717243 w 3802634"/>
              <a:gd name="connsiteY49" fmla="*/ 775031 h 4076841"/>
              <a:gd name="connsiteX50" fmla="*/ 737639 w 3802634"/>
              <a:gd name="connsiteY50" fmla="*/ 758034 h 4076841"/>
              <a:gd name="connsiteX51" fmla="*/ 744437 w 3802634"/>
              <a:gd name="connsiteY51" fmla="*/ 747837 h 4076841"/>
              <a:gd name="connsiteX52" fmla="*/ 764833 w 3802634"/>
              <a:gd name="connsiteY52" fmla="*/ 727441 h 4076841"/>
              <a:gd name="connsiteX53" fmla="*/ 768232 w 3802634"/>
              <a:gd name="connsiteY53" fmla="*/ 717243 h 4076841"/>
              <a:gd name="connsiteX54" fmla="*/ 775031 w 3802634"/>
              <a:gd name="connsiteY54" fmla="*/ 707046 h 4076841"/>
              <a:gd name="connsiteX55" fmla="*/ 771631 w 3802634"/>
              <a:gd name="connsiteY55" fmla="*/ 696848 h 4076841"/>
              <a:gd name="connsiteX56" fmla="*/ 781829 w 3802634"/>
              <a:gd name="connsiteY56" fmla="*/ 693449 h 4076841"/>
              <a:gd name="connsiteX57" fmla="*/ 785228 w 3802634"/>
              <a:gd name="connsiteY57" fmla="*/ 683251 h 4076841"/>
              <a:gd name="connsiteX58" fmla="*/ 792027 w 3802634"/>
              <a:gd name="connsiteY58" fmla="*/ 673053 h 4076841"/>
              <a:gd name="connsiteX59" fmla="*/ 802225 w 3802634"/>
              <a:gd name="connsiteY59" fmla="*/ 642460 h 4076841"/>
              <a:gd name="connsiteX60" fmla="*/ 812422 w 3802634"/>
              <a:gd name="connsiteY60" fmla="*/ 622064 h 4076841"/>
              <a:gd name="connsiteX61" fmla="*/ 832818 w 3802634"/>
              <a:gd name="connsiteY61" fmla="*/ 601669 h 4076841"/>
              <a:gd name="connsiteX62" fmla="*/ 843016 w 3802634"/>
              <a:gd name="connsiteY62" fmla="*/ 591471 h 4076841"/>
              <a:gd name="connsiteX63" fmla="*/ 853214 w 3802634"/>
              <a:gd name="connsiteY63" fmla="*/ 581273 h 4076841"/>
              <a:gd name="connsiteX64" fmla="*/ 873609 w 3802634"/>
              <a:gd name="connsiteY64" fmla="*/ 567676 h 4076841"/>
              <a:gd name="connsiteX65" fmla="*/ 890605 w 3802634"/>
              <a:gd name="connsiteY65" fmla="*/ 554079 h 4076841"/>
              <a:gd name="connsiteX66" fmla="*/ 897404 w 3802634"/>
              <a:gd name="connsiteY66" fmla="*/ 543881 h 4076841"/>
              <a:gd name="connsiteX67" fmla="*/ 907602 w 3802634"/>
              <a:gd name="connsiteY67" fmla="*/ 537083 h 4076841"/>
              <a:gd name="connsiteX68" fmla="*/ 921199 w 3802634"/>
              <a:gd name="connsiteY68" fmla="*/ 516687 h 4076841"/>
              <a:gd name="connsiteX69" fmla="*/ 927997 w 3802634"/>
              <a:gd name="connsiteY69" fmla="*/ 506489 h 4076841"/>
              <a:gd name="connsiteX70" fmla="*/ 938195 w 3802634"/>
              <a:gd name="connsiteY70" fmla="*/ 499691 h 4076841"/>
              <a:gd name="connsiteX71" fmla="*/ 941594 w 3802634"/>
              <a:gd name="connsiteY71" fmla="*/ 489493 h 4076841"/>
              <a:gd name="connsiteX72" fmla="*/ 955191 w 3802634"/>
              <a:gd name="connsiteY72" fmla="*/ 469098 h 4076841"/>
              <a:gd name="connsiteX73" fmla="*/ 965389 w 3802634"/>
              <a:gd name="connsiteY73" fmla="*/ 448702 h 4076841"/>
              <a:gd name="connsiteX74" fmla="*/ 975587 w 3802634"/>
              <a:gd name="connsiteY74" fmla="*/ 428307 h 4076841"/>
              <a:gd name="connsiteX75" fmla="*/ 985785 w 3802634"/>
              <a:gd name="connsiteY75" fmla="*/ 407911 h 4076841"/>
              <a:gd name="connsiteX76" fmla="*/ 992583 w 3802634"/>
              <a:gd name="connsiteY76" fmla="*/ 387515 h 4076841"/>
              <a:gd name="connsiteX77" fmla="*/ 999382 w 3802634"/>
              <a:gd name="connsiteY77" fmla="*/ 367120 h 4076841"/>
              <a:gd name="connsiteX78" fmla="*/ 1002781 w 3802634"/>
              <a:gd name="connsiteY78" fmla="*/ 356922 h 4076841"/>
              <a:gd name="connsiteX79" fmla="*/ 1006180 w 3802634"/>
              <a:gd name="connsiteY79" fmla="*/ 346724 h 4076841"/>
              <a:gd name="connsiteX80" fmla="*/ 1016378 w 3802634"/>
              <a:gd name="connsiteY80" fmla="*/ 295736 h 4076841"/>
              <a:gd name="connsiteX81" fmla="*/ 1023176 w 3802634"/>
              <a:gd name="connsiteY81" fmla="*/ 197157 h 4076841"/>
              <a:gd name="connsiteX82" fmla="*/ 1026576 w 3802634"/>
              <a:gd name="connsiteY82" fmla="*/ 186959 h 4076841"/>
              <a:gd name="connsiteX83" fmla="*/ 1033374 w 3802634"/>
              <a:gd name="connsiteY83" fmla="*/ 176762 h 4076841"/>
              <a:gd name="connsiteX84" fmla="*/ 1040173 w 3802634"/>
              <a:gd name="connsiteY84" fmla="*/ 156366 h 4076841"/>
              <a:gd name="connsiteX85" fmla="*/ 1046971 w 3802634"/>
              <a:gd name="connsiteY85" fmla="*/ 129172 h 4076841"/>
              <a:gd name="connsiteX86" fmla="*/ 1053770 w 3802634"/>
              <a:gd name="connsiteY86" fmla="*/ 108776 h 4076841"/>
              <a:gd name="connsiteX87" fmla="*/ 1067367 w 3802634"/>
              <a:gd name="connsiteY87" fmla="*/ 88381 h 4076841"/>
              <a:gd name="connsiteX88" fmla="*/ 1080964 w 3802634"/>
              <a:gd name="connsiteY88" fmla="*/ 67985 h 4076841"/>
              <a:gd name="connsiteX89" fmla="*/ 1091161 w 3802634"/>
              <a:gd name="connsiteY89" fmla="*/ 61187 h 4076841"/>
              <a:gd name="connsiteX90" fmla="*/ 1108158 w 3802634"/>
              <a:gd name="connsiteY90" fmla="*/ 44191 h 4076841"/>
              <a:gd name="connsiteX91" fmla="*/ 1128553 w 3802634"/>
              <a:gd name="connsiteY91" fmla="*/ 23795 h 4076841"/>
              <a:gd name="connsiteX92" fmla="*/ 1148949 w 3802634"/>
              <a:gd name="connsiteY92" fmla="*/ 10198 h 4076841"/>
              <a:gd name="connsiteX93" fmla="*/ 1182941 w 3802634"/>
              <a:gd name="connsiteY93" fmla="*/ 0 h 4076841"/>
              <a:gd name="connsiteX94" fmla="*/ 1210135 w 3802634"/>
              <a:gd name="connsiteY94" fmla="*/ 3399 h 4076841"/>
              <a:gd name="connsiteX95" fmla="*/ 1237329 w 3802634"/>
              <a:gd name="connsiteY95" fmla="*/ 10198 h 4076841"/>
              <a:gd name="connsiteX96" fmla="*/ 1257725 w 3802634"/>
              <a:gd name="connsiteY96" fmla="*/ 13597 h 4076841"/>
              <a:gd name="connsiteX97" fmla="*/ 1315512 w 3802634"/>
              <a:gd name="connsiteY97" fmla="*/ 6799 h 4076841"/>
              <a:gd name="connsiteX98" fmla="*/ 1349505 w 3802634"/>
              <a:gd name="connsiteY98" fmla="*/ 10198 h 4076841"/>
              <a:gd name="connsiteX99" fmla="*/ 1380098 w 3802634"/>
              <a:gd name="connsiteY99" fmla="*/ 27194 h 4076841"/>
              <a:gd name="connsiteX100" fmla="*/ 1390296 w 3802634"/>
              <a:gd name="connsiteY100" fmla="*/ 33993 h 4076841"/>
              <a:gd name="connsiteX101" fmla="*/ 1397095 w 3802634"/>
              <a:gd name="connsiteY101" fmla="*/ 44191 h 4076841"/>
              <a:gd name="connsiteX102" fmla="*/ 1414091 w 3802634"/>
              <a:gd name="connsiteY102" fmla="*/ 61187 h 4076841"/>
              <a:gd name="connsiteX103" fmla="*/ 1424289 w 3802634"/>
              <a:gd name="connsiteY103" fmla="*/ 81582 h 4076841"/>
              <a:gd name="connsiteX104" fmla="*/ 1427688 w 3802634"/>
              <a:gd name="connsiteY104" fmla="*/ 91780 h 4076841"/>
              <a:gd name="connsiteX105" fmla="*/ 1434486 w 3802634"/>
              <a:gd name="connsiteY105" fmla="*/ 101978 h 4076841"/>
              <a:gd name="connsiteX106" fmla="*/ 1441285 w 3802634"/>
              <a:gd name="connsiteY106" fmla="*/ 122373 h 4076841"/>
              <a:gd name="connsiteX107" fmla="*/ 1444684 w 3802634"/>
              <a:gd name="connsiteY107" fmla="*/ 132571 h 4076841"/>
              <a:gd name="connsiteX108" fmla="*/ 1441285 w 3802634"/>
              <a:gd name="connsiteY108" fmla="*/ 146168 h 4076841"/>
              <a:gd name="connsiteX109" fmla="*/ 1448083 w 3802634"/>
              <a:gd name="connsiteY109" fmla="*/ 193758 h 4076841"/>
              <a:gd name="connsiteX110" fmla="*/ 1454882 w 3802634"/>
              <a:gd name="connsiteY110" fmla="*/ 214153 h 4076841"/>
              <a:gd name="connsiteX111" fmla="*/ 1458281 w 3802634"/>
              <a:gd name="connsiteY111" fmla="*/ 227750 h 4076841"/>
              <a:gd name="connsiteX112" fmla="*/ 1461680 w 3802634"/>
              <a:gd name="connsiteY112" fmla="*/ 237948 h 4076841"/>
              <a:gd name="connsiteX113" fmla="*/ 1465080 w 3802634"/>
              <a:gd name="connsiteY113" fmla="*/ 258344 h 4076841"/>
              <a:gd name="connsiteX114" fmla="*/ 1471878 w 3802634"/>
              <a:gd name="connsiteY114" fmla="*/ 295736 h 4076841"/>
              <a:gd name="connsiteX115" fmla="*/ 1468479 w 3802634"/>
              <a:gd name="connsiteY115" fmla="*/ 401112 h 4076841"/>
              <a:gd name="connsiteX116" fmla="*/ 1465080 w 3802634"/>
              <a:gd name="connsiteY116" fmla="*/ 428307 h 4076841"/>
              <a:gd name="connsiteX117" fmla="*/ 1468479 w 3802634"/>
              <a:gd name="connsiteY117" fmla="*/ 489493 h 4076841"/>
              <a:gd name="connsiteX118" fmla="*/ 1468479 w 3802634"/>
              <a:gd name="connsiteY118" fmla="*/ 611866 h 4076841"/>
              <a:gd name="connsiteX119" fmla="*/ 1475277 w 3802634"/>
              <a:gd name="connsiteY119" fmla="*/ 642460 h 4076841"/>
              <a:gd name="connsiteX120" fmla="*/ 1482076 w 3802634"/>
              <a:gd name="connsiteY120" fmla="*/ 676452 h 4076841"/>
              <a:gd name="connsiteX121" fmla="*/ 1485475 w 3802634"/>
              <a:gd name="connsiteY121" fmla="*/ 696848 h 4076841"/>
              <a:gd name="connsiteX122" fmla="*/ 1495673 w 3802634"/>
              <a:gd name="connsiteY122" fmla="*/ 747837 h 4076841"/>
              <a:gd name="connsiteX123" fmla="*/ 1502471 w 3802634"/>
              <a:gd name="connsiteY123" fmla="*/ 771631 h 4076841"/>
              <a:gd name="connsiteX124" fmla="*/ 1505871 w 3802634"/>
              <a:gd name="connsiteY124" fmla="*/ 792027 h 4076841"/>
              <a:gd name="connsiteX125" fmla="*/ 1512669 w 3802634"/>
              <a:gd name="connsiteY125" fmla="*/ 812423 h 4076841"/>
              <a:gd name="connsiteX126" fmla="*/ 1519468 w 3802634"/>
              <a:gd name="connsiteY126" fmla="*/ 832818 h 4076841"/>
              <a:gd name="connsiteX127" fmla="*/ 1529666 w 3802634"/>
              <a:gd name="connsiteY127" fmla="*/ 863411 h 4076841"/>
              <a:gd name="connsiteX128" fmla="*/ 1533065 w 3802634"/>
              <a:gd name="connsiteY128" fmla="*/ 873609 h 4076841"/>
              <a:gd name="connsiteX129" fmla="*/ 1539863 w 3802634"/>
              <a:gd name="connsiteY129" fmla="*/ 921199 h 4076841"/>
              <a:gd name="connsiteX130" fmla="*/ 1553460 w 3802634"/>
              <a:gd name="connsiteY130" fmla="*/ 941594 h 4076841"/>
              <a:gd name="connsiteX131" fmla="*/ 1570457 w 3802634"/>
              <a:gd name="connsiteY131" fmla="*/ 955191 h 4076841"/>
              <a:gd name="connsiteX132" fmla="*/ 1587453 w 3802634"/>
              <a:gd name="connsiteY132" fmla="*/ 985785 h 4076841"/>
              <a:gd name="connsiteX133" fmla="*/ 1594251 w 3802634"/>
              <a:gd name="connsiteY133" fmla="*/ 995982 h 4076841"/>
              <a:gd name="connsiteX134" fmla="*/ 1611248 w 3802634"/>
              <a:gd name="connsiteY134" fmla="*/ 1026576 h 4076841"/>
              <a:gd name="connsiteX135" fmla="*/ 1624845 w 3802634"/>
              <a:gd name="connsiteY135" fmla="*/ 1046971 h 4076841"/>
              <a:gd name="connsiteX136" fmla="*/ 1635042 w 3802634"/>
              <a:gd name="connsiteY136" fmla="*/ 1053770 h 4076841"/>
              <a:gd name="connsiteX137" fmla="*/ 1641841 w 3802634"/>
              <a:gd name="connsiteY137" fmla="*/ 1063967 h 4076841"/>
              <a:gd name="connsiteX138" fmla="*/ 1652039 w 3802634"/>
              <a:gd name="connsiteY138" fmla="*/ 1070766 h 4076841"/>
              <a:gd name="connsiteX139" fmla="*/ 1662237 w 3802634"/>
              <a:gd name="connsiteY139" fmla="*/ 1080964 h 4076841"/>
              <a:gd name="connsiteX140" fmla="*/ 1672434 w 3802634"/>
              <a:gd name="connsiteY140" fmla="*/ 1087762 h 4076841"/>
              <a:gd name="connsiteX141" fmla="*/ 1682632 w 3802634"/>
              <a:gd name="connsiteY141" fmla="*/ 1097960 h 4076841"/>
              <a:gd name="connsiteX142" fmla="*/ 1703028 w 3802634"/>
              <a:gd name="connsiteY142" fmla="*/ 1111557 h 4076841"/>
              <a:gd name="connsiteX143" fmla="*/ 1713225 w 3802634"/>
              <a:gd name="connsiteY143" fmla="*/ 1118356 h 4076841"/>
              <a:gd name="connsiteX144" fmla="*/ 1723423 w 3802634"/>
              <a:gd name="connsiteY144" fmla="*/ 1125154 h 4076841"/>
              <a:gd name="connsiteX145" fmla="*/ 1733621 w 3802634"/>
              <a:gd name="connsiteY145" fmla="*/ 1131953 h 4076841"/>
              <a:gd name="connsiteX146" fmla="*/ 1743819 w 3802634"/>
              <a:gd name="connsiteY146" fmla="*/ 1135352 h 4076841"/>
              <a:gd name="connsiteX147" fmla="*/ 1754016 w 3802634"/>
              <a:gd name="connsiteY147" fmla="*/ 1142150 h 4076841"/>
              <a:gd name="connsiteX148" fmla="*/ 1788009 w 3802634"/>
              <a:gd name="connsiteY148" fmla="*/ 1152348 h 4076841"/>
              <a:gd name="connsiteX149" fmla="*/ 1798207 w 3802634"/>
              <a:gd name="connsiteY149" fmla="*/ 1155747 h 4076841"/>
              <a:gd name="connsiteX150" fmla="*/ 1815203 w 3802634"/>
              <a:gd name="connsiteY150" fmla="*/ 1172744 h 4076841"/>
              <a:gd name="connsiteX151" fmla="*/ 1835599 w 3802634"/>
              <a:gd name="connsiteY151" fmla="*/ 1179542 h 4076841"/>
              <a:gd name="connsiteX152" fmla="*/ 1845796 w 3802634"/>
              <a:gd name="connsiteY152" fmla="*/ 1182941 h 4076841"/>
              <a:gd name="connsiteX153" fmla="*/ 1855994 w 3802634"/>
              <a:gd name="connsiteY153" fmla="*/ 1186341 h 4076841"/>
              <a:gd name="connsiteX154" fmla="*/ 1876390 w 3802634"/>
              <a:gd name="connsiteY154" fmla="*/ 1196539 h 4076841"/>
              <a:gd name="connsiteX155" fmla="*/ 1886587 w 3802634"/>
              <a:gd name="connsiteY155" fmla="*/ 1203337 h 4076841"/>
              <a:gd name="connsiteX156" fmla="*/ 1903584 w 3802634"/>
              <a:gd name="connsiteY156" fmla="*/ 1216934 h 4076841"/>
              <a:gd name="connsiteX157" fmla="*/ 1913782 w 3802634"/>
              <a:gd name="connsiteY157" fmla="*/ 1237330 h 4076841"/>
              <a:gd name="connsiteX158" fmla="*/ 1930778 w 3802634"/>
              <a:gd name="connsiteY158" fmla="*/ 1254326 h 4076841"/>
              <a:gd name="connsiteX159" fmla="*/ 1947774 w 3802634"/>
              <a:gd name="connsiteY159" fmla="*/ 1271322 h 4076841"/>
              <a:gd name="connsiteX160" fmla="*/ 1954573 w 3802634"/>
              <a:gd name="connsiteY160" fmla="*/ 1281520 h 4076841"/>
              <a:gd name="connsiteX161" fmla="*/ 1974968 w 3802634"/>
              <a:gd name="connsiteY161" fmla="*/ 1288318 h 4076841"/>
              <a:gd name="connsiteX162" fmla="*/ 1985166 w 3802634"/>
              <a:gd name="connsiteY162" fmla="*/ 1291718 h 4076841"/>
              <a:gd name="connsiteX163" fmla="*/ 2015759 w 3802634"/>
              <a:gd name="connsiteY163" fmla="*/ 1312113 h 4076841"/>
              <a:gd name="connsiteX164" fmla="*/ 2025957 w 3802634"/>
              <a:gd name="connsiteY164" fmla="*/ 1318912 h 4076841"/>
              <a:gd name="connsiteX165" fmla="*/ 2036155 w 3802634"/>
              <a:gd name="connsiteY165" fmla="*/ 1325710 h 4076841"/>
              <a:gd name="connsiteX166" fmla="*/ 2046353 w 3802634"/>
              <a:gd name="connsiteY166" fmla="*/ 1335908 h 4076841"/>
              <a:gd name="connsiteX167" fmla="*/ 2053151 w 3802634"/>
              <a:gd name="connsiteY167" fmla="*/ 1346106 h 4076841"/>
              <a:gd name="connsiteX168" fmla="*/ 2063349 w 3802634"/>
              <a:gd name="connsiteY168" fmla="*/ 1352904 h 4076841"/>
              <a:gd name="connsiteX169" fmla="*/ 2070147 w 3802634"/>
              <a:gd name="connsiteY169" fmla="*/ 1363102 h 4076841"/>
              <a:gd name="connsiteX170" fmla="*/ 2104140 w 3802634"/>
              <a:gd name="connsiteY170" fmla="*/ 1380098 h 4076841"/>
              <a:gd name="connsiteX171" fmla="*/ 2134733 w 3802634"/>
              <a:gd name="connsiteY171" fmla="*/ 1390296 h 4076841"/>
              <a:gd name="connsiteX172" fmla="*/ 2155129 w 3802634"/>
              <a:gd name="connsiteY172" fmla="*/ 1397095 h 4076841"/>
              <a:gd name="connsiteX173" fmla="*/ 2185722 w 3802634"/>
              <a:gd name="connsiteY173" fmla="*/ 1410692 h 4076841"/>
              <a:gd name="connsiteX174" fmla="*/ 2195920 w 3802634"/>
              <a:gd name="connsiteY174" fmla="*/ 1414091 h 4076841"/>
              <a:gd name="connsiteX175" fmla="*/ 2206118 w 3802634"/>
              <a:gd name="connsiteY175" fmla="*/ 1420889 h 4076841"/>
              <a:gd name="connsiteX176" fmla="*/ 2226513 w 3802634"/>
              <a:gd name="connsiteY176" fmla="*/ 1427688 h 4076841"/>
              <a:gd name="connsiteX177" fmla="*/ 2236711 w 3802634"/>
              <a:gd name="connsiteY177" fmla="*/ 1434486 h 4076841"/>
              <a:gd name="connsiteX178" fmla="*/ 2257106 w 3802634"/>
              <a:gd name="connsiteY178" fmla="*/ 1441285 h 4076841"/>
              <a:gd name="connsiteX179" fmla="*/ 2277502 w 3802634"/>
              <a:gd name="connsiteY179" fmla="*/ 1448083 h 4076841"/>
              <a:gd name="connsiteX180" fmla="*/ 2287700 w 3802634"/>
              <a:gd name="connsiteY180" fmla="*/ 1451483 h 4076841"/>
              <a:gd name="connsiteX181" fmla="*/ 2318293 w 3802634"/>
              <a:gd name="connsiteY181" fmla="*/ 1465080 h 4076841"/>
              <a:gd name="connsiteX182" fmla="*/ 2352286 w 3802634"/>
              <a:gd name="connsiteY182" fmla="*/ 1468479 h 4076841"/>
              <a:gd name="connsiteX183" fmla="*/ 2433868 w 3802634"/>
              <a:gd name="connsiteY183" fmla="*/ 1465080 h 4076841"/>
              <a:gd name="connsiteX184" fmla="*/ 2467860 w 3802634"/>
              <a:gd name="connsiteY184" fmla="*/ 1454882 h 4076841"/>
              <a:gd name="connsiteX185" fmla="*/ 2491655 w 3802634"/>
              <a:gd name="connsiteY185" fmla="*/ 1448083 h 4076841"/>
              <a:gd name="connsiteX186" fmla="*/ 2501853 w 3802634"/>
              <a:gd name="connsiteY186" fmla="*/ 1444684 h 4076841"/>
              <a:gd name="connsiteX187" fmla="*/ 2518849 w 3802634"/>
              <a:gd name="connsiteY187" fmla="*/ 1441285 h 4076841"/>
              <a:gd name="connsiteX188" fmla="*/ 2532446 w 3802634"/>
              <a:gd name="connsiteY188" fmla="*/ 1437886 h 4076841"/>
              <a:gd name="connsiteX189" fmla="*/ 2580036 w 3802634"/>
              <a:gd name="connsiteY189" fmla="*/ 1431087 h 4076841"/>
              <a:gd name="connsiteX190" fmla="*/ 2600431 w 3802634"/>
              <a:gd name="connsiteY190" fmla="*/ 1417490 h 4076841"/>
              <a:gd name="connsiteX191" fmla="*/ 2610629 w 3802634"/>
              <a:gd name="connsiteY191" fmla="*/ 1410692 h 4076841"/>
              <a:gd name="connsiteX192" fmla="*/ 2617428 w 3802634"/>
              <a:gd name="connsiteY192" fmla="*/ 1400494 h 4076841"/>
              <a:gd name="connsiteX193" fmla="*/ 2637823 w 3802634"/>
              <a:gd name="connsiteY193" fmla="*/ 1393695 h 4076841"/>
              <a:gd name="connsiteX194" fmla="*/ 2648021 w 3802634"/>
              <a:gd name="connsiteY194" fmla="*/ 1390296 h 4076841"/>
              <a:gd name="connsiteX195" fmla="*/ 2678614 w 3802634"/>
              <a:gd name="connsiteY195" fmla="*/ 1373300 h 4076841"/>
              <a:gd name="connsiteX196" fmla="*/ 2688812 w 3802634"/>
              <a:gd name="connsiteY196" fmla="*/ 1366501 h 4076841"/>
              <a:gd name="connsiteX197" fmla="*/ 2709208 w 3802634"/>
              <a:gd name="connsiteY197" fmla="*/ 1356304 h 4076841"/>
              <a:gd name="connsiteX198" fmla="*/ 2716006 w 3802634"/>
              <a:gd name="connsiteY198" fmla="*/ 1346106 h 4076841"/>
              <a:gd name="connsiteX199" fmla="*/ 2736402 w 3802634"/>
              <a:gd name="connsiteY199" fmla="*/ 1335908 h 4076841"/>
              <a:gd name="connsiteX200" fmla="*/ 2756797 w 3802634"/>
              <a:gd name="connsiteY200" fmla="*/ 1332509 h 4076841"/>
              <a:gd name="connsiteX201" fmla="*/ 2766995 w 3802634"/>
              <a:gd name="connsiteY201" fmla="*/ 1329110 h 4076841"/>
              <a:gd name="connsiteX202" fmla="*/ 2787390 w 3802634"/>
              <a:gd name="connsiteY202" fmla="*/ 1318912 h 4076841"/>
              <a:gd name="connsiteX203" fmla="*/ 2797588 w 3802634"/>
              <a:gd name="connsiteY203" fmla="*/ 1312113 h 4076841"/>
              <a:gd name="connsiteX204" fmla="*/ 2855376 w 3802634"/>
              <a:gd name="connsiteY204" fmla="*/ 1315512 h 4076841"/>
              <a:gd name="connsiteX205" fmla="*/ 2872372 w 3802634"/>
              <a:gd name="connsiteY205" fmla="*/ 1318912 h 4076841"/>
              <a:gd name="connsiteX206" fmla="*/ 2913163 w 3802634"/>
              <a:gd name="connsiteY206" fmla="*/ 1329110 h 4076841"/>
              <a:gd name="connsiteX207" fmla="*/ 2926760 w 3802634"/>
              <a:gd name="connsiteY207" fmla="*/ 1332509 h 4076841"/>
              <a:gd name="connsiteX208" fmla="*/ 2970950 w 3802634"/>
              <a:gd name="connsiteY208" fmla="*/ 1339307 h 4076841"/>
              <a:gd name="connsiteX209" fmla="*/ 2981148 w 3802634"/>
              <a:gd name="connsiteY209" fmla="*/ 1342707 h 4076841"/>
              <a:gd name="connsiteX210" fmla="*/ 3008342 w 3802634"/>
              <a:gd name="connsiteY210" fmla="*/ 1349505 h 4076841"/>
              <a:gd name="connsiteX211" fmla="*/ 3018540 w 3802634"/>
              <a:gd name="connsiteY211" fmla="*/ 1359703 h 4076841"/>
              <a:gd name="connsiteX212" fmla="*/ 3038935 w 3802634"/>
              <a:gd name="connsiteY212" fmla="*/ 1366501 h 4076841"/>
              <a:gd name="connsiteX213" fmla="*/ 3049133 w 3802634"/>
              <a:gd name="connsiteY213" fmla="*/ 1369901 h 4076841"/>
              <a:gd name="connsiteX214" fmla="*/ 3059331 w 3802634"/>
              <a:gd name="connsiteY214" fmla="*/ 1373300 h 4076841"/>
              <a:gd name="connsiteX215" fmla="*/ 3069529 w 3802634"/>
              <a:gd name="connsiteY215" fmla="*/ 1376699 h 4076841"/>
              <a:gd name="connsiteX216" fmla="*/ 3072928 w 3802634"/>
              <a:gd name="connsiteY216" fmla="*/ 1386897 h 4076841"/>
              <a:gd name="connsiteX217" fmla="*/ 3113719 w 3802634"/>
              <a:gd name="connsiteY217" fmla="*/ 1407292 h 4076841"/>
              <a:gd name="connsiteX218" fmla="*/ 3134115 w 3802634"/>
              <a:gd name="connsiteY218" fmla="*/ 1414091 h 4076841"/>
              <a:gd name="connsiteX219" fmla="*/ 3144312 w 3802634"/>
              <a:gd name="connsiteY219" fmla="*/ 1417490 h 4076841"/>
              <a:gd name="connsiteX220" fmla="*/ 3171506 w 3802634"/>
              <a:gd name="connsiteY220" fmla="*/ 1424289 h 4076841"/>
              <a:gd name="connsiteX221" fmla="*/ 3185103 w 3802634"/>
              <a:gd name="connsiteY221" fmla="*/ 1427688 h 4076841"/>
              <a:gd name="connsiteX222" fmla="*/ 3222495 w 3802634"/>
              <a:gd name="connsiteY222" fmla="*/ 1434486 h 4076841"/>
              <a:gd name="connsiteX223" fmla="*/ 3242891 w 3802634"/>
              <a:gd name="connsiteY223" fmla="*/ 1437886 h 4076841"/>
              <a:gd name="connsiteX224" fmla="*/ 3283682 w 3802634"/>
              <a:gd name="connsiteY224" fmla="*/ 1444684 h 4076841"/>
              <a:gd name="connsiteX225" fmla="*/ 3304077 w 3802634"/>
              <a:gd name="connsiteY225" fmla="*/ 1448083 h 4076841"/>
              <a:gd name="connsiteX226" fmla="*/ 3355066 w 3802634"/>
              <a:gd name="connsiteY226" fmla="*/ 1451483 h 4076841"/>
              <a:gd name="connsiteX227" fmla="*/ 3419652 w 3802634"/>
              <a:gd name="connsiteY227" fmla="*/ 1461681 h 4076841"/>
              <a:gd name="connsiteX228" fmla="*/ 3508033 w 3802634"/>
              <a:gd name="connsiteY228" fmla="*/ 1458281 h 4076841"/>
              <a:gd name="connsiteX229" fmla="*/ 3528428 w 3802634"/>
              <a:gd name="connsiteY229" fmla="*/ 1451483 h 4076841"/>
              <a:gd name="connsiteX230" fmla="*/ 3545425 w 3802634"/>
              <a:gd name="connsiteY230" fmla="*/ 1437886 h 4076841"/>
              <a:gd name="connsiteX231" fmla="*/ 3552223 w 3802634"/>
              <a:gd name="connsiteY231" fmla="*/ 1427688 h 4076841"/>
              <a:gd name="connsiteX232" fmla="*/ 3572619 w 3802634"/>
              <a:gd name="connsiteY232" fmla="*/ 1414091 h 4076841"/>
              <a:gd name="connsiteX233" fmla="*/ 3599813 w 3802634"/>
              <a:gd name="connsiteY233" fmla="*/ 1390296 h 4076841"/>
              <a:gd name="connsiteX234" fmla="*/ 3610011 w 3802634"/>
              <a:gd name="connsiteY234" fmla="*/ 1383498 h 4076841"/>
              <a:gd name="connsiteX235" fmla="*/ 3620208 w 3802634"/>
              <a:gd name="connsiteY235" fmla="*/ 1380098 h 4076841"/>
              <a:gd name="connsiteX236" fmla="*/ 3640604 w 3802634"/>
              <a:gd name="connsiteY236" fmla="*/ 1366501 h 4076841"/>
              <a:gd name="connsiteX237" fmla="*/ 3667798 w 3802634"/>
              <a:gd name="connsiteY237" fmla="*/ 1335908 h 4076841"/>
              <a:gd name="connsiteX238" fmla="*/ 3688193 w 3802634"/>
              <a:gd name="connsiteY238" fmla="*/ 1322311 h 4076841"/>
              <a:gd name="connsiteX239" fmla="*/ 3698391 w 3802634"/>
              <a:gd name="connsiteY239" fmla="*/ 1315512 h 4076841"/>
              <a:gd name="connsiteX240" fmla="*/ 3718787 w 3802634"/>
              <a:gd name="connsiteY240" fmla="*/ 1298516 h 4076841"/>
              <a:gd name="connsiteX241" fmla="*/ 3732384 w 3802634"/>
              <a:gd name="connsiteY241" fmla="*/ 1278121 h 4076841"/>
              <a:gd name="connsiteX242" fmla="*/ 3739182 w 3802634"/>
              <a:gd name="connsiteY242" fmla="*/ 1267923 h 4076841"/>
              <a:gd name="connsiteX243" fmla="*/ 3749380 w 3802634"/>
              <a:gd name="connsiteY243" fmla="*/ 1257725 h 4076841"/>
              <a:gd name="connsiteX244" fmla="*/ 3756179 w 3802634"/>
              <a:gd name="connsiteY244" fmla="*/ 1247527 h 4076841"/>
              <a:gd name="connsiteX245" fmla="*/ 3766376 w 3802634"/>
              <a:gd name="connsiteY245" fmla="*/ 1240729 h 4076841"/>
              <a:gd name="connsiteX246" fmla="*/ 3796969 w 3802634"/>
              <a:gd name="connsiteY246" fmla="*/ 1220333 h 4076841"/>
              <a:gd name="connsiteX247" fmla="*/ 3800368 w 3802634"/>
              <a:gd name="connsiteY247" fmla="*/ 3664398 h 4076841"/>
              <a:gd name="connsiteX248" fmla="*/ 2066749 w 3802634"/>
              <a:gd name="connsiteY248" fmla="*/ 3694992 h 4076841"/>
              <a:gd name="connsiteX0" fmla="*/ 0 w 3802634"/>
              <a:gd name="connsiteY0" fmla="*/ 1407292 h 3694992"/>
              <a:gd name="connsiteX1" fmla="*/ 27194 w 3802634"/>
              <a:gd name="connsiteY1" fmla="*/ 1400494 h 3694992"/>
              <a:gd name="connsiteX2" fmla="*/ 33993 w 3802634"/>
              <a:gd name="connsiteY2" fmla="*/ 1390296 h 3694992"/>
              <a:gd name="connsiteX3" fmla="*/ 50989 w 3802634"/>
              <a:gd name="connsiteY3" fmla="*/ 1359703 h 3694992"/>
              <a:gd name="connsiteX4" fmla="*/ 71385 w 3802634"/>
              <a:gd name="connsiteY4" fmla="*/ 1346106 h 3694992"/>
              <a:gd name="connsiteX5" fmla="*/ 101978 w 3802634"/>
              <a:gd name="connsiteY5" fmla="*/ 1335908 h 3694992"/>
              <a:gd name="connsiteX6" fmla="*/ 112176 w 3802634"/>
              <a:gd name="connsiteY6" fmla="*/ 1332509 h 3694992"/>
              <a:gd name="connsiteX7" fmla="*/ 125773 w 3802634"/>
              <a:gd name="connsiteY7" fmla="*/ 1329110 h 3694992"/>
              <a:gd name="connsiteX8" fmla="*/ 139370 w 3802634"/>
              <a:gd name="connsiteY8" fmla="*/ 1308714 h 3694992"/>
              <a:gd name="connsiteX9" fmla="*/ 159765 w 3802634"/>
              <a:gd name="connsiteY9" fmla="*/ 1295117 h 3694992"/>
              <a:gd name="connsiteX10" fmla="*/ 200556 w 3802634"/>
              <a:gd name="connsiteY10" fmla="*/ 1281520 h 3694992"/>
              <a:gd name="connsiteX11" fmla="*/ 231150 w 3802634"/>
              <a:gd name="connsiteY11" fmla="*/ 1271322 h 3694992"/>
              <a:gd name="connsiteX12" fmla="*/ 241347 w 3802634"/>
              <a:gd name="connsiteY12" fmla="*/ 1267923 h 3694992"/>
              <a:gd name="connsiteX13" fmla="*/ 251545 w 3802634"/>
              <a:gd name="connsiteY13" fmla="*/ 1261124 h 3694992"/>
              <a:gd name="connsiteX14" fmla="*/ 265142 w 3802634"/>
              <a:gd name="connsiteY14" fmla="*/ 1240729 h 3694992"/>
              <a:gd name="connsiteX15" fmla="*/ 275340 w 3802634"/>
              <a:gd name="connsiteY15" fmla="*/ 1233930 h 3694992"/>
              <a:gd name="connsiteX16" fmla="*/ 285538 w 3802634"/>
              <a:gd name="connsiteY16" fmla="*/ 1223733 h 3694992"/>
              <a:gd name="connsiteX17" fmla="*/ 295735 w 3802634"/>
              <a:gd name="connsiteY17" fmla="*/ 1220333 h 3694992"/>
              <a:gd name="connsiteX18" fmla="*/ 305933 w 3802634"/>
              <a:gd name="connsiteY18" fmla="*/ 1213535 h 3694992"/>
              <a:gd name="connsiteX19" fmla="*/ 336527 w 3802634"/>
              <a:gd name="connsiteY19" fmla="*/ 1199938 h 3694992"/>
              <a:gd name="connsiteX20" fmla="*/ 339926 w 3802634"/>
              <a:gd name="connsiteY20" fmla="*/ 1189740 h 3694992"/>
              <a:gd name="connsiteX21" fmla="*/ 360321 w 3802634"/>
              <a:gd name="connsiteY21" fmla="*/ 1176143 h 3694992"/>
              <a:gd name="connsiteX22" fmla="*/ 367120 w 3802634"/>
              <a:gd name="connsiteY22" fmla="*/ 1165945 h 3694992"/>
              <a:gd name="connsiteX23" fmla="*/ 384116 w 3802634"/>
              <a:gd name="connsiteY23" fmla="*/ 1145550 h 3694992"/>
              <a:gd name="connsiteX24" fmla="*/ 390915 w 3802634"/>
              <a:gd name="connsiteY24" fmla="*/ 1125154 h 3694992"/>
              <a:gd name="connsiteX25" fmla="*/ 394314 w 3802634"/>
              <a:gd name="connsiteY25" fmla="*/ 1114956 h 3694992"/>
              <a:gd name="connsiteX26" fmla="*/ 404512 w 3802634"/>
              <a:gd name="connsiteY26" fmla="*/ 1108158 h 3694992"/>
              <a:gd name="connsiteX27" fmla="*/ 418109 w 3802634"/>
              <a:gd name="connsiteY27" fmla="*/ 1087762 h 3694992"/>
              <a:gd name="connsiteX28" fmla="*/ 424907 w 3802634"/>
              <a:gd name="connsiteY28" fmla="*/ 1077565 h 3694992"/>
              <a:gd name="connsiteX29" fmla="*/ 431706 w 3802634"/>
              <a:gd name="connsiteY29" fmla="*/ 1057169 h 3694992"/>
              <a:gd name="connsiteX30" fmla="*/ 448702 w 3802634"/>
              <a:gd name="connsiteY30" fmla="*/ 1036773 h 3694992"/>
              <a:gd name="connsiteX31" fmla="*/ 458900 w 3802634"/>
              <a:gd name="connsiteY31" fmla="*/ 1029975 h 3694992"/>
              <a:gd name="connsiteX32" fmla="*/ 479295 w 3802634"/>
              <a:gd name="connsiteY32" fmla="*/ 1012979 h 3694992"/>
              <a:gd name="connsiteX33" fmla="*/ 492892 w 3802634"/>
              <a:gd name="connsiteY33" fmla="*/ 992583 h 3694992"/>
              <a:gd name="connsiteX34" fmla="*/ 499691 w 3802634"/>
              <a:gd name="connsiteY34" fmla="*/ 982385 h 3694992"/>
              <a:gd name="connsiteX35" fmla="*/ 509889 w 3802634"/>
              <a:gd name="connsiteY35" fmla="*/ 975587 h 3694992"/>
              <a:gd name="connsiteX36" fmla="*/ 516687 w 3802634"/>
              <a:gd name="connsiteY36" fmla="*/ 965389 h 3694992"/>
              <a:gd name="connsiteX37" fmla="*/ 537083 w 3802634"/>
              <a:gd name="connsiteY37" fmla="*/ 948393 h 3694992"/>
              <a:gd name="connsiteX38" fmla="*/ 550680 w 3802634"/>
              <a:gd name="connsiteY38" fmla="*/ 927997 h 3694992"/>
              <a:gd name="connsiteX39" fmla="*/ 564277 w 3802634"/>
              <a:gd name="connsiteY39" fmla="*/ 897404 h 3694992"/>
              <a:gd name="connsiteX40" fmla="*/ 577874 w 3802634"/>
              <a:gd name="connsiteY40" fmla="*/ 880408 h 3694992"/>
              <a:gd name="connsiteX41" fmla="*/ 584672 w 3802634"/>
              <a:gd name="connsiteY41" fmla="*/ 870210 h 3694992"/>
              <a:gd name="connsiteX42" fmla="*/ 594870 w 3802634"/>
              <a:gd name="connsiteY42" fmla="*/ 860012 h 3694992"/>
              <a:gd name="connsiteX43" fmla="*/ 605068 w 3802634"/>
              <a:gd name="connsiteY43" fmla="*/ 846415 h 3694992"/>
              <a:gd name="connsiteX44" fmla="*/ 625463 w 3802634"/>
              <a:gd name="connsiteY44" fmla="*/ 829419 h 3694992"/>
              <a:gd name="connsiteX45" fmla="*/ 656057 w 3802634"/>
              <a:gd name="connsiteY45" fmla="*/ 805624 h 3694992"/>
              <a:gd name="connsiteX46" fmla="*/ 666254 w 3802634"/>
              <a:gd name="connsiteY46" fmla="*/ 798825 h 3694992"/>
              <a:gd name="connsiteX47" fmla="*/ 676452 w 3802634"/>
              <a:gd name="connsiteY47" fmla="*/ 795426 h 3694992"/>
              <a:gd name="connsiteX48" fmla="*/ 696848 w 3802634"/>
              <a:gd name="connsiteY48" fmla="*/ 781829 h 3694992"/>
              <a:gd name="connsiteX49" fmla="*/ 717243 w 3802634"/>
              <a:gd name="connsiteY49" fmla="*/ 775031 h 3694992"/>
              <a:gd name="connsiteX50" fmla="*/ 737639 w 3802634"/>
              <a:gd name="connsiteY50" fmla="*/ 758034 h 3694992"/>
              <a:gd name="connsiteX51" fmla="*/ 744437 w 3802634"/>
              <a:gd name="connsiteY51" fmla="*/ 747837 h 3694992"/>
              <a:gd name="connsiteX52" fmla="*/ 764833 w 3802634"/>
              <a:gd name="connsiteY52" fmla="*/ 727441 h 3694992"/>
              <a:gd name="connsiteX53" fmla="*/ 768232 w 3802634"/>
              <a:gd name="connsiteY53" fmla="*/ 717243 h 3694992"/>
              <a:gd name="connsiteX54" fmla="*/ 775031 w 3802634"/>
              <a:gd name="connsiteY54" fmla="*/ 707046 h 3694992"/>
              <a:gd name="connsiteX55" fmla="*/ 771631 w 3802634"/>
              <a:gd name="connsiteY55" fmla="*/ 696848 h 3694992"/>
              <a:gd name="connsiteX56" fmla="*/ 781829 w 3802634"/>
              <a:gd name="connsiteY56" fmla="*/ 693449 h 3694992"/>
              <a:gd name="connsiteX57" fmla="*/ 785228 w 3802634"/>
              <a:gd name="connsiteY57" fmla="*/ 683251 h 3694992"/>
              <a:gd name="connsiteX58" fmla="*/ 792027 w 3802634"/>
              <a:gd name="connsiteY58" fmla="*/ 673053 h 3694992"/>
              <a:gd name="connsiteX59" fmla="*/ 802225 w 3802634"/>
              <a:gd name="connsiteY59" fmla="*/ 642460 h 3694992"/>
              <a:gd name="connsiteX60" fmla="*/ 812422 w 3802634"/>
              <a:gd name="connsiteY60" fmla="*/ 622064 h 3694992"/>
              <a:gd name="connsiteX61" fmla="*/ 832818 w 3802634"/>
              <a:gd name="connsiteY61" fmla="*/ 601669 h 3694992"/>
              <a:gd name="connsiteX62" fmla="*/ 843016 w 3802634"/>
              <a:gd name="connsiteY62" fmla="*/ 591471 h 3694992"/>
              <a:gd name="connsiteX63" fmla="*/ 853214 w 3802634"/>
              <a:gd name="connsiteY63" fmla="*/ 581273 h 3694992"/>
              <a:gd name="connsiteX64" fmla="*/ 873609 w 3802634"/>
              <a:gd name="connsiteY64" fmla="*/ 567676 h 3694992"/>
              <a:gd name="connsiteX65" fmla="*/ 890605 w 3802634"/>
              <a:gd name="connsiteY65" fmla="*/ 554079 h 3694992"/>
              <a:gd name="connsiteX66" fmla="*/ 897404 w 3802634"/>
              <a:gd name="connsiteY66" fmla="*/ 543881 h 3694992"/>
              <a:gd name="connsiteX67" fmla="*/ 907602 w 3802634"/>
              <a:gd name="connsiteY67" fmla="*/ 537083 h 3694992"/>
              <a:gd name="connsiteX68" fmla="*/ 921199 w 3802634"/>
              <a:gd name="connsiteY68" fmla="*/ 516687 h 3694992"/>
              <a:gd name="connsiteX69" fmla="*/ 927997 w 3802634"/>
              <a:gd name="connsiteY69" fmla="*/ 506489 h 3694992"/>
              <a:gd name="connsiteX70" fmla="*/ 938195 w 3802634"/>
              <a:gd name="connsiteY70" fmla="*/ 499691 h 3694992"/>
              <a:gd name="connsiteX71" fmla="*/ 941594 w 3802634"/>
              <a:gd name="connsiteY71" fmla="*/ 489493 h 3694992"/>
              <a:gd name="connsiteX72" fmla="*/ 955191 w 3802634"/>
              <a:gd name="connsiteY72" fmla="*/ 469098 h 3694992"/>
              <a:gd name="connsiteX73" fmla="*/ 965389 w 3802634"/>
              <a:gd name="connsiteY73" fmla="*/ 448702 h 3694992"/>
              <a:gd name="connsiteX74" fmla="*/ 975587 w 3802634"/>
              <a:gd name="connsiteY74" fmla="*/ 428307 h 3694992"/>
              <a:gd name="connsiteX75" fmla="*/ 985785 w 3802634"/>
              <a:gd name="connsiteY75" fmla="*/ 407911 h 3694992"/>
              <a:gd name="connsiteX76" fmla="*/ 992583 w 3802634"/>
              <a:gd name="connsiteY76" fmla="*/ 387515 h 3694992"/>
              <a:gd name="connsiteX77" fmla="*/ 999382 w 3802634"/>
              <a:gd name="connsiteY77" fmla="*/ 367120 h 3694992"/>
              <a:gd name="connsiteX78" fmla="*/ 1002781 w 3802634"/>
              <a:gd name="connsiteY78" fmla="*/ 356922 h 3694992"/>
              <a:gd name="connsiteX79" fmla="*/ 1006180 w 3802634"/>
              <a:gd name="connsiteY79" fmla="*/ 346724 h 3694992"/>
              <a:gd name="connsiteX80" fmla="*/ 1016378 w 3802634"/>
              <a:gd name="connsiteY80" fmla="*/ 295736 h 3694992"/>
              <a:gd name="connsiteX81" fmla="*/ 1023176 w 3802634"/>
              <a:gd name="connsiteY81" fmla="*/ 197157 h 3694992"/>
              <a:gd name="connsiteX82" fmla="*/ 1026576 w 3802634"/>
              <a:gd name="connsiteY82" fmla="*/ 186959 h 3694992"/>
              <a:gd name="connsiteX83" fmla="*/ 1033374 w 3802634"/>
              <a:gd name="connsiteY83" fmla="*/ 176762 h 3694992"/>
              <a:gd name="connsiteX84" fmla="*/ 1040173 w 3802634"/>
              <a:gd name="connsiteY84" fmla="*/ 156366 h 3694992"/>
              <a:gd name="connsiteX85" fmla="*/ 1046971 w 3802634"/>
              <a:gd name="connsiteY85" fmla="*/ 129172 h 3694992"/>
              <a:gd name="connsiteX86" fmla="*/ 1053770 w 3802634"/>
              <a:gd name="connsiteY86" fmla="*/ 108776 h 3694992"/>
              <a:gd name="connsiteX87" fmla="*/ 1067367 w 3802634"/>
              <a:gd name="connsiteY87" fmla="*/ 88381 h 3694992"/>
              <a:gd name="connsiteX88" fmla="*/ 1080964 w 3802634"/>
              <a:gd name="connsiteY88" fmla="*/ 67985 h 3694992"/>
              <a:gd name="connsiteX89" fmla="*/ 1091161 w 3802634"/>
              <a:gd name="connsiteY89" fmla="*/ 61187 h 3694992"/>
              <a:gd name="connsiteX90" fmla="*/ 1108158 w 3802634"/>
              <a:gd name="connsiteY90" fmla="*/ 44191 h 3694992"/>
              <a:gd name="connsiteX91" fmla="*/ 1128553 w 3802634"/>
              <a:gd name="connsiteY91" fmla="*/ 23795 h 3694992"/>
              <a:gd name="connsiteX92" fmla="*/ 1148949 w 3802634"/>
              <a:gd name="connsiteY92" fmla="*/ 10198 h 3694992"/>
              <a:gd name="connsiteX93" fmla="*/ 1182941 w 3802634"/>
              <a:gd name="connsiteY93" fmla="*/ 0 h 3694992"/>
              <a:gd name="connsiteX94" fmla="*/ 1210135 w 3802634"/>
              <a:gd name="connsiteY94" fmla="*/ 3399 h 3694992"/>
              <a:gd name="connsiteX95" fmla="*/ 1237329 w 3802634"/>
              <a:gd name="connsiteY95" fmla="*/ 10198 h 3694992"/>
              <a:gd name="connsiteX96" fmla="*/ 1257725 w 3802634"/>
              <a:gd name="connsiteY96" fmla="*/ 13597 h 3694992"/>
              <a:gd name="connsiteX97" fmla="*/ 1315512 w 3802634"/>
              <a:gd name="connsiteY97" fmla="*/ 6799 h 3694992"/>
              <a:gd name="connsiteX98" fmla="*/ 1349505 w 3802634"/>
              <a:gd name="connsiteY98" fmla="*/ 10198 h 3694992"/>
              <a:gd name="connsiteX99" fmla="*/ 1380098 w 3802634"/>
              <a:gd name="connsiteY99" fmla="*/ 27194 h 3694992"/>
              <a:gd name="connsiteX100" fmla="*/ 1390296 w 3802634"/>
              <a:gd name="connsiteY100" fmla="*/ 33993 h 3694992"/>
              <a:gd name="connsiteX101" fmla="*/ 1397095 w 3802634"/>
              <a:gd name="connsiteY101" fmla="*/ 44191 h 3694992"/>
              <a:gd name="connsiteX102" fmla="*/ 1414091 w 3802634"/>
              <a:gd name="connsiteY102" fmla="*/ 61187 h 3694992"/>
              <a:gd name="connsiteX103" fmla="*/ 1424289 w 3802634"/>
              <a:gd name="connsiteY103" fmla="*/ 81582 h 3694992"/>
              <a:gd name="connsiteX104" fmla="*/ 1427688 w 3802634"/>
              <a:gd name="connsiteY104" fmla="*/ 91780 h 3694992"/>
              <a:gd name="connsiteX105" fmla="*/ 1434486 w 3802634"/>
              <a:gd name="connsiteY105" fmla="*/ 101978 h 3694992"/>
              <a:gd name="connsiteX106" fmla="*/ 1441285 w 3802634"/>
              <a:gd name="connsiteY106" fmla="*/ 122373 h 3694992"/>
              <a:gd name="connsiteX107" fmla="*/ 1444684 w 3802634"/>
              <a:gd name="connsiteY107" fmla="*/ 132571 h 3694992"/>
              <a:gd name="connsiteX108" fmla="*/ 1441285 w 3802634"/>
              <a:gd name="connsiteY108" fmla="*/ 146168 h 3694992"/>
              <a:gd name="connsiteX109" fmla="*/ 1448083 w 3802634"/>
              <a:gd name="connsiteY109" fmla="*/ 193758 h 3694992"/>
              <a:gd name="connsiteX110" fmla="*/ 1454882 w 3802634"/>
              <a:gd name="connsiteY110" fmla="*/ 214153 h 3694992"/>
              <a:gd name="connsiteX111" fmla="*/ 1458281 w 3802634"/>
              <a:gd name="connsiteY111" fmla="*/ 227750 h 3694992"/>
              <a:gd name="connsiteX112" fmla="*/ 1461680 w 3802634"/>
              <a:gd name="connsiteY112" fmla="*/ 237948 h 3694992"/>
              <a:gd name="connsiteX113" fmla="*/ 1465080 w 3802634"/>
              <a:gd name="connsiteY113" fmla="*/ 258344 h 3694992"/>
              <a:gd name="connsiteX114" fmla="*/ 1471878 w 3802634"/>
              <a:gd name="connsiteY114" fmla="*/ 295736 h 3694992"/>
              <a:gd name="connsiteX115" fmla="*/ 1468479 w 3802634"/>
              <a:gd name="connsiteY115" fmla="*/ 401112 h 3694992"/>
              <a:gd name="connsiteX116" fmla="*/ 1465080 w 3802634"/>
              <a:gd name="connsiteY116" fmla="*/ 428307 h 3694992"/>
              <a:gd name="connsiteX117" fmla="*/ 1468479 w 3802634"/>
              <a:gd name="connsiteY117" fmla="*/ 489493 h 3694992"/>
              <a:gd name="connsiteX118" fmla="*/ 1468479 w 3802634"/>
              <a:gd name="connsiteY118" fmla="*/ 611866 h 3694992"/>
              <a:gd name="connsiteX119" fmla="*/ 1475277 w 3802634"/>
              <a:gd name="connsiteY119" fmla="*/ 642460 h 3694992"/>
              <a:gd name="connsiteX120" fmla="*/ 1482076 w 3802634"/>
              <a:gd name="connsiteY120" fmla="*/ 676452 h 3694992"/>
              <a:gd name="connsiteX121" fmla="*/ 1485475 w 3802634"/>
              <a:gd name="connsiteY121" fmla="*/ 696848 h 3694992"/>
              <a:gd name="connsiteX122" fmla="*/ 1495673 w 3802634"/>
              <a:gd name="connsiteY122" fmla="*/ 747837 h 3694992"/>
              <a:gd name="connsiteX123" fmla="*/ 1502471 w 3802634"/>
              <a:gd name="connsiteY123" fmla="*/ 771631 h 3694992"/>
              <a:gd name="connsiteX124" fmla="*/ 1505871 w 3802634"/>
              <a:gd name="connsiteY124" fmla="*/ 792027 h 3694992"/>
              <a:gd name="connsiteX125" fmla="*/ 1512669 w 3802634"/>
              <a:gd name="connsiteY125" fmla="*/ 812423 h 3694992"/>
              <a:gd name="connsiteX126" fmla="*/ 1519468 w 3802634"/>
              <a:gd name="connsiteY126" fmla="*/ 832818 h 3694992"/>
              <a:gd name="connsiteX127" fmla="*/ 1529666 w 3802634"/>
              <a:gd name="connsiteY127" fmla="*/ 863411 h 3694992"/>
              <a:gd name="connsiteX128" fmla="*/ 1533065 w 3802634"/>
              <a:gd name="connsiteY128" fmla="*/ 873609 h 3694992"/>
              <a:gd name="connsiteX129" fmla="*/ 1539863 w 3802634"/>
              <a:gd name="connsiteY129" fmla="*/ 921199 h 3694992"/>
              <a:gd name="connsiteX130" fmla="*/ 1553460 w 3802634"/>
              <a:gd name="connsiteY130" fmla="*/ 941594 h 3694992"/>
              <a:gd name="connsiteX131" fmla="*/ 1570457 w 3802634"/>
              <a:gd name="connsiteY131" fmla="*/ 955191 h 3694992"/>
              <a:gd name="connsiteX132" fmla="*/ 1587453 w 3802634"/>
              <a:gd name="connsiteY132" fmla="*/ 985785 h 3694992"/>
              <a:gd name="connsiteX133" fmla="*/ 1594251 w 3802634"/>
              <a:gd name="connsiteY133" fmla="*/ 995982 h 3694992"/>
              <a:gd name="connsiteX134" fmla="*/ 1611248 w 3802634"/>
              <a:gd name="connsiteY134" fmla="*/ 1026576 h 3694992"/>
              <a:gd name="connsiteX135" fmla="*/ 1624845 w 3802634"/>
              <a:gd name="connsiteY135" fmla="*/ 1046971 h 3694992"/>
              <a:gd name="connsiteX136" fmla="*/ 1635042 w 3802634"/>
              <a:gd name="connsiteY136" fmla="*/ 1053770 h 3694992"/>
              <a:gd name="connsiteX137" fmla="*/ 1641841 w 3802634"/>
              <a:gd name="connsiteY137" fmla="*/ 1063967 h 3694992"/>
              <a:gd name="connsiteX138" fmla="*/ 1652039 w 3802634"/>
              <a:gd name="connsiteY138" fmla="*/ 1070766 h 3694992"/>
              <a:gd name="connsiteX139" fmla="*/ 1662237 w 3802634"/>
              <a:gd name="connsiteY139" fmla="*/ 1080964 h 3694992"/>
              <a:gd name="connsiteX140" fmla="*/ 1672434 w 3802634"/>
              <a:gd name="connsiteY140" fmla="*/ 1087762 h 3694992"/>
              <a:gd name="connsiteX141" fmla="*/ 1682632 w 3802634"/>
              <a:gd name="connsiteY141" fmla="*/ 1097960 h 3694992"/>
              <a:gd name="connsiteX142" fmla="*/ 1703028 w 3802634"/>
              <a:gd name="connsiteY142" fmla="*/ 1111557 h 3694992"/>
              <a:gd name="connsiteX143" fmla="*/ 1713225 w 3802634"/>
              <a:gd name="connsiteY143" fmla="*/ 1118356 h 3694992"/>
              <a:gd name="connsiteX144" fmla="*/ 1723423 w 3802634"/>
              <a:gd name="connsiteY144" fmla="*/ 1125154 h 3694992"/>
              <a:gd name="connsiteX145" fmla="*/ 1733621 w 3802634"/>
              <a:gd name="connsiteY145" fmla="*/ 1131953 h 3694992"/>
              <a:gd name="connsiteX146" fmla="*/ 1743819 w 3802634"/>
              <a:gd name="connsiteY146" fmla="*/ 1135352 h 3694992"/>
              <a:gd name="connsiteX147" fmla="*/ 1754016 w 3802634"/>
              <a:gd name="connsiteY147" fmla="*/ 1142150 h 3694992"/>
              <a:gd name="connsiteX148" fmla="*/ 1788009 w 3802634"/>
              <a:gd name="connsiteY148" fmla="*/ 1152348 h 3694992"/>
              <a:gd name="connsiteX149" fmla="*/ 1798207 w 3802634"/>
              <a:gd name="connsiteY149" fmla="*/ 1155747 h 3694992"/>
              <a:gd name="connsiteX150" fmla="*/ 1815203 w 3802634"/>
              <a:gd name="connsiteY150" fmla="*/ 1172744 h 3694992"/>
              <a:gd name="connsiteX151" fmla="*/ 1835599 w 3802634"/>
              <a:gd name="connsiteY151" fmla="*/ 1179542 h 3694992"/>
              <a:gd name="connsiteX152" fmla="*/ 1845796 w 3802634"/>
              <a:gd name="connsiteY152" fmla="*/ 1182941 h 3694992"/>
              <a:gd name="connsiteX153" fmla="*/ 1855994 w 3802634"/>
              <a:gd name="connsiteY153" fmla="*/ 1186341 h 3694992"/>
              <a:gd name="connsiteX154" fmla="*/ 1876390 w 3802634"/>
              <a:gd name="connsiteY154" fmla="*/ 1196539 h 3694992"/>
              <a:gd name="connsiteX155" fmla="*/ 1886587 w 3802634"/>
              <a:gd name="connsiteY155" fmla="*/ 1203337 h 3694992"/>
              <a:gd name="connsiteX156" fmla="*/ 1903584 w 3802634"/>
              <a:gd name="connsiteY156" fmla="*/ 1216934 h 3694992"/>
              <a:gd name="connsiteX157" fmla="*/ 1913782 w 3802634"/>
              <a:gd name="connsiteY157" fmla="*/ 1237330 h 3694992"/>
              <a:gd name="connsiteX158" fmla="*/ 1930778 w 3802634"/>
              <a:gd name="connsiteY158" fmla="*/ 1254326 h 3694992"/>
              <a:gd name="connsiteX159" fmla="*/ 1947774 w 3802634"/>
              <a:gd name="connsiteY159" fmla="*/ 1271322 h 3694992"/>
              <a:gd name="connsiteX160" fmla="*/ 1954573 w 3802634"/>
              <a:gd name="connsiteY160" fmla="*/ 1281520 h 3694992"/>
              <a:gd name="connsiteX161" fmla="*/ 1974968 w 3802634"/>
              <a:gd name="connsiteY161" fmla="*/ 1288318 h 3694992"/>
              <a:gd name="connsiteX162" fmla="*/ 1985166 w 3802634"/>
              <a:gd name="connsiteY162" fmla="*/ 1291718 h 3694992"/>
              <a:gd name="connsiteX163" fmla="*/ 2015759 w 3802634"/>
              <a:gd name="connsiteY163" fmla="*/ 1312113 h 3694992"/>
              <a:gd name="connsiteX164" fmla="*/ 2025957 w 3802634"/>
              <a:gd name="connsiteY164" fmla="*/ 1318912 h 3694992"/>
              <a:gd name="connsiteX165" fmla="*/ 2036155 w 3802634"/>
              <a:gd name="connsiteY165" fmla="*/ 1325710 h 3694992"/>
              <a:gd name="connsiteX166" fmla="*/ 2046353 w 3802634"/>
              <a:gd name="connsiteY166" fmla="*/ 1335908 h 3694992"/>
              <a:gd name="connsiteX167" fmla="*/ 2053151 w 3802634"/>
              <a:gd name="connsiteY167" fmla="*/ 1346106 h 3694992"/>
              <a:gd name="connsiteX168" fmla="*/ 2063349 w 3802634"/>
              <a:gd name="connsiteY168" fmla="*/ 1352904 h 3694992"/>
              <a:gd name="connsiteX169" fmla="*/ 2070147 w 3802634"/>
              <a:gd name="connsiteY169" fmla="*/ 1363102 h 3694992"/>
              <a:gd name="connsiteX170" fmla="*/ 2104140 w 3802634"/>
              <a:gd name="connsiteY170" fmla="*/ 1380098 h 3694992"/>
              <a:gd name="connsiteX171" fmla="*/ 2134733 w 3802634"/>
              <a:gd name="connsiteY171" fmla="*/ 1390296 h 3694992"/>
              <a:gd name="connsiteX172" fmla="*/ 2155129 w 3802634"/>
              <a:gd name="connsiteY172" fmla="*/ 1397095 h 3694992"/>
              <a:gd name="connsiteX173" fmla="*/ 2185722 w 3802634"/>
              <a:gd name="connsiteY173" fmla="*/ 1410692 h 3694992"/>
              <a:gd name="connsiteX174" fmla="*/ 2195920 w 3802634"/>
              <a:gd name="connsiteY174" fmla="*/ 1414091 h 3694992"/>
              <a:gd name="connsiteX175" fmla="*/ 2206118 w 3802634"/>
              <a:gd name="connsiteY175" fmla="*/ 1420889 h 3694992"/>
              <a:gd name="connsiteX176" fmla="*/ 2226513 w 3802634"/>
              <a:gd name="connsiteY176" fmla="*/ 1427688 h 3694992"/>
              <a:gd name="connsiteX177" fmla="*/ 2236711 w 3802634"/>
              <a:gd name="connsiteY177" fmla="*/ 1434486 h 3694992"/>
              <a:gd name="connsiteX178" fmla="*/ 2257106 w 3802634"/>
              <a:gd name="connsiteY178" fmla="*/ 1441285 h 3694992"/>
              <a:gd name="connsiteX179" fmla="*/ 2277502 w 3802634"/>
              <a:gd name="connsiteY179" fmla="*/ 1448083 h 3694992"/>
              <a:gd name="connsiteX180" fmla="*/ 2287700 w 3802634"/>
              <a:gd name="connsiteY180" fmla="*/ 1451483 h 3694992"/>
              <a:gd name="connsiteX181" fmla="*/ 2318293 w 3802634"/>
              <a:gd name="connsiteY181" fmla="*/ 1465080 h 3694992"/>
              <a:gd name="connsiteX182" fmla="*/ 2352286 w 3802634"/>
              <a:gd name="connsiteY182" fmla="*/ 1468479 h 3694992"/>
              <a:gd name="connsiteX183" fmla="*/ 2433868 w 3802634"/>
              <a:gd name="connsiteY183" fmla="*/ 1465080 h 3694992"/>
              <a:gd name="connsiteX184" fmla="*/ 2467860 w 3802634"/>
              <a:gd name="connsiteY184" fmla="*/ 1454882 h 3694992"/>
              <a:gd name="connsiteX185" fmla="*/ 2491655 w 3802634"/>
              <a:gd name="connsiteY185" fmla="*/ 1448083 h 3694992"/>
              <a:gd name="connsiteX186" fmla="*/ 2501853 w 3802634"/>
              <a:gd name="connsiteY186" fmla="*/ 1444684 h 3694992"/>
              <a:gd name="connsiteX187" fmla="*/ 2518849 w 3802634"/>
              <a:gd name="connsiteY187" fmla="*/ 1441285 h 3694992"/>
              <a:gd name="connsiteX188" fmla="*/ 2532446 w 3802634"/>
              <a:gd name="connsiteY188" fmla="*/ 1437886 h 3694992"/>
              <a:gd name="connsiteX189" fmla="*/ 2580036 w 3802634"/>
              <a:gd name="connsiteY189" fmla="*/ 1431087 h 3694992"/>
              <a:gd name="connsiteX190" fmla="*/ 2600431 w 3802634"/>
              <a:gd name="connsiteY190" fmla="*/ 1417490 h 3694992"/>
              <a:gd name="connsiteX191" fmla="*/ 2610629 w 3802634"/>
              <a:gd name="connsiteY191" fmla="*/ 1410692 h 3694992"/>
              <a:gd name="connsiteX192" fmla="*/ 2617428 w 3802634"/>
              <a:gd name="connsiteY192" fmla="*/ 1400494 h 3694992"/>
              <a:gd name="connsiteX193" fmla="*/ 2637823 w 3802634"/>
              <a:gd name="connsiteY193" fmla="*/ 1393695 h 3694992"/>
              <a:gd name="connsiteX194" fmla="*/ 2648021 w 3802634"/>
              <a:gd name="connsiteY194" fmla="*/ 1390296 h 3694992"/>
              <a:gd name="connsiteX195" fmla="*/ 2678614 w 3802634"/>
              <a:gd name="connsiteY195" fmla="*/ 1373300 h 3694992"/>
              <a:gd name="connsiteX196" fmla="*/ 2688812 w 3802634"/>
              <a:gd name="connsiteY196" fmla="*/ 1366501 h 3694992"/>
              <a:gd name="connsiteX197" fmla="*/ 2709208 w 3802634"/>
              <a:gd name="connsiteY197" fmla="*/ 1356304 h 3694992"/>
              <a:gd name="connsiteX198" fmla="*/ 2716006 w 3802634"/>
              <a:gd name="connsiteY198" fmla="*/ 1346106 h 3694992"/>
              <a:gd name="connsiteX199" fmla="*/ 2736402 w 3802634"/>
              <a:gd name="connsiteY199" fmla="*/ 1335908 h 3694992"/>
              <a:gd name="connsiteX200" fmla="*/ 2756797 w 3802634"/>
              <a:gd name="connsiteY200" fmla="*/ 1332509 h 3694992"/>
              <a:gd name="connsiteX201" fmla="*/ 2766995 w 3802634"/>
              <a:gd name="connsiteY201" fmla="*/ 1329110 h 3694992"/>
              <a:gd name="connsiteX202" fmla="*/ 2787390 w 3802634"/>
              <a:gd name="connsiteY202" fmla="*/ 1318912 h 3694992"/>
              <a:gd name="connsiteX203" fmla="*/ 2797588 w 3802634"/>
              <a:gd name="connsiteY203" fmla="*/ 1312113 h 3694992"/>
              <a:gd name="connsiteX204" fmla="*/ 2855376 w 3802634"/>
              <a:gd name="connsiteY204" fmla="*/ 1315512 h 3694992"/>
              <a:gd name="connsiteX205" fmla="*/ 2872372 w 3802634"/>
              <a:gd name="connsiteY205" fmla="*/ 1318912 h 3694992"/>
              <a:gd name="connsiteX206" fmla="*/ 2913163 w 3802634"/>
              <a:gd name="connsiteY206" fmla="*/ 1329110 h 3694992"/>
              <a:gd name="connsiteX207" fmla="*/ 2926760 w 3802634"/>
              <a:gd name="connsiteY207" fmla="*/ 1332509 h 3694992"/>
              <a:gd name="connsiteX208" fmla="*/ 2970950 w 3802634"/>
              <a:gd name="connsiteY208" fmla="*/ 1339307 h 3694992"/>
              <a:gd name="connsiteX209" fmla="*/ 2981148 w 3802634"/>
              <a:gd name="connsiteY209" fmla="*/ 1342707 h 3694992"/>
              <a:gd name="connsiteX210" fmla="*/ 3008342 w 3802634"/>
              <a:gd name="connsiteY210" fmla="*/ 1349505 h 3694992"/>
              <a:gd name="connsiteX211" fmla="*/ 3018540 w 3802634"/>
              <a:gd name="connsiteY211" fmla="*/ 1359703 h 3694992"/>
              <a:gd name="connsiteX212" fmla="*/ 3038935 w 3802634"/>
              <a:gd name="connsiteY212" fmla="*/ 1366501 h 3694992"/>
              <a:gd name="connsiteX213" fmla="*/ 3049133 w 3802634"/>
              <a:gd name="connsiteY213" fmla="*/ 1369901 h 3694992"/>
              <a:gd name="connsiteX214" fmla="*/ 3059331 w 3802634"/>
              <a:gd name="connsiteY214" fmla="*/ 1373300 h 3694992"/>
              <a:gd name="connsiteX215" fmla="*/ 3069529 w 3802634"/>
              <a:gd name="connsiteY215" fmla="*/ 1376699 h 3694992"/>
              <a:gd name="connsiteX216" fmla="*/ 3072928 w 3802634"/>
              <a:gd name="connsiteY216" fmla="*/ 1386897 h 3694992"/>
              <a:gd name="connsiteX217" fmla="*/ 3113719 w 3802634"/>
              <a:gd name="connsiteY217" fmla="*/ 1407292 h 3694992"/>
              <a:gd name="connsiteX218" fmla="*/ 3134115 w 3802634"/>
              <a:gd name="connsiteY218" fmla="*/ 1414091 h 3694992"/>
              <a:gd name="connsiteX219" fmla="*/ 3144312 w 3802634"/>
              <a:gd name="connsiteY219" fmla="*/ 1417490 h 3694992"/>
              <a:gd name="connsiteX220" fmla="*/ 3171506 w 3802634"/>
              <a:gd name="connsiteY220" fmla="*/ 1424289 h 3694992"/>
              <a:gd name="connsiteX221" fmla="*/ 3185103 w 3802634"/>
              <a:gd name="connsiteY221" fmla="*/ 1427688 h 3694992"/>
              <a:gd name="connsiteX222" fmla="*/ 3222495 w 3802634"/>
              <a:gd name="connsiteY222" fmla="*/ 1434486 h 3694992"/>
              <a:gd name="connsiteX223" fmla="*/ 3242891 w 3802634"/>
              <a:gd name="connsiteY223" fmla="*/ 1437886 h 3694992"/>
              <a:gd name="connsiteX224" fmla="*/ 3283682 w 3802634"/>
              <a:gd name="connsiteY224" fmla="*/ 1444684 h 3694992"/>
              <a:gd name="connsiteX225" fmla="*/ 3304077 w 3802634"/>
              <a:gd name="connsiteY225" fmla="*/ 1448083 h 3694992"/>
              <a:gd name="connsiteX226" fmla="*/ 3355066 w 3802634"/>
              <a:gd name="connsiteY226" fmla="*/ 1451483 h 3694992"/>
              <a:gd name="connsiteX227" fmla="*/ 3419652 w 3802634"/>
              <a:gd name="connsiteY227" fmla="*/ 1461681 h 3694992"/>
              <a:gd name="connsiteX228" fmla="*/ 3508033 w 3802634"/>
              <a:gd name="connsiteY228" fmla="*/ 1458281 h 3694992"/>
              <a:gd name="connsiteX229" fmla="*/ 3528428 w 3802634"/>
              <a:gd name="connsiteY229" fmla="*/ 1451483 h 3694992"/>
              <a:gd name="connsiteX230" fmla="*/ 3545425 w 3802634"/>
              <a:gd name="connsiteY230" fmla="*/ 1437886 h 3694992"/>
              <a:gd name="connsiteX231" fmla="*/ 3552223 w 3802634"/>
              <a:gd name="connsiteY231" fmla="*/ 1427688 h 3694992"/>
              <a:gd name="connsiteX232" fmla="*/ 3572619 w 3802634"/>
              <a:gd name="connsiteY232" fmla="*/ 1414091 h 3694992"/>
              <a:gd name="connsiteX233" fmla="*/ 3599813 w 3802634"/>
              <a:gd name="connsiteY233" fmla="*/ 1390296 h 3694992"/>
              <a:gd name="connsiteX234" fmla="*/ 3610011 w 3802634"/>
              <a:gd name="connsiteY234" fmla="*/ 1383498 h 3694992"/>
              <a:gd name="connsiteX235" fmla="*/ 3620208 w 3802634"/>
              <a:gd name="connsiteY235" fmla="*/ 1380098 h 3694992"/>
              <a:gd name="connsiteX236" fmla="*/ 3640604 w 3802634"/>
              <a:gd name="connsiteY236" fmla="*/ 1366501 h 3694992"/>
              <a:gd name="connsiteX237" fmla="*/ 3667798 w 3802634"/>
              <a:gd name="connsiteY237" fmla="*/ 1335908 h 3694992"/>
              <a:gd name="connsiteX238" fmla="*/ 3688193 w 3802634"/>
              <a:gd name="connsiteY238" fmla="*/ 1322311 h 3694992"/>
              <a:gd name="connsiteX239" fmla="*/ 3698391 w 3802634"/>
              <a:gd name="connsiteY239" fmla="*/ 1315512 h 3694992"/>
              <a:gd name="connsiteX240" fmla="*/ 3718787 w 3802634"/>
              <a:gd name="connsiteY240" fmla="*/ 1298516 h 3694992"/>
              <a:gd name="connsiteX241" fmla="*/ 3732384 w 3802634"/>
              <a:gd name="connsiteY241" fmla="*/ 1278121 h 3694992"/>
              <a:gd name="connsiteX242" fmla="*/ 3739182 w 3802634"/>
              <a:gd name="connsiteY242" fmla="*/ 1267923 h 3694992"/>
              <a:gd name="connsiteX243" fmla="*/ 3749380 w 3802634"/>
              <a:gd name="connsiteY243" fmla="*/ 1257725 h 3694992"/>
              <a:gd name="connsiteX244" fmla="*/ 3756179 w 3802634"/>
              <a:gd name="connsiteY244" fmla="*/ 1247527 h 3694992"/>
              <a:gd name="connsiteX245" fmla="*/ 3766376 w 3802634"/>
              <a:gd name="connsiteY245" fmla="*/ 1240729 h 3694992"/>
              <a:gd name="connsiteX246" fmla="*/ 3796969 w 3802634"/>
              <a:gd name="connsiteY246" fmla="*/ 1220333 h 3694992"/>
              <a:gd name="connsiteX247" fmla="*/ 3800368 w 3802634"/>
              <a:gd name="connsiteY247" fmla="*/ 3664398 h 3694992"/>
              <a:gd name="connsiteX248" fmla="*/ 2066749 w 3802634"/>
              <a:gd name="connsiteY248" fmla="*/ 3694992 h 3694992"/>
              <a:gd name="connsiteX0" fmla="*/ 0 w 3802634"/>
              <a:gd name="connsiteY0" fmla="*/ 1407292 h 3694992"/>
              <a:gd name="connsiteX1" fmla="*/ 27194 w 3802634"/>
              <a:gd name="connsiteY1" fmla="*/ 1400494 h 3694992"/>
              <a:gd name="connsiteX2" fmla="*/ 33993 w 3802634"/>
              <a:gd name="connsiteY2" fmla="*/ 1390296 h 3694992"/>
              <a:gd name="connsiteX3" fmla="*/ 50989 w 3802634"/>
              <a:gd name="connsiteY3" fmla="*/ 1359703 h 3694992"/>
              <a:gd name="connsiteX4" fmla="*/ 71385 w 3802634"/>
              <a:gd name="connsiteY4" fmla="*/ 1346106 h 3694992"/>
              <a:gd name="connsiteX5" fmla="*/ 101978 w 3802634"/>
              <a:gd name="connsiteY5" fmla="*/ 1335908 h 3694992"/>
              <a:gd name="connsiteX6" fmla="*/ 112176 w 3802634"/>
              <a:gd name="connsiteY6" fmla="*/ 1332509 h 3694992"/>
              <a:gd name="connsiteX7" fmla="*/ 125773 w 3802634"/>
              <a:gd name="connsiteY7" fmla="*/ 1329110 h 3694992"/>
              <a:gd name="connsiteX8" fmla="*/ 139370 w 3802634"/>
              <a:gd name="connsiteY8" fmla="*/ 1308714 h 3694992"/>
              <a:gd name="connsiteX9" fmla="*/ 159765 w 3802634"/>
              <a:gd name="connsiteY9" fmla="*/ 1295117 h 3694992"/>
              <a:gd name="connsiteX10" fmla="*/ 200556 w 3802634"/>
              <a:gd name="connsiteY10" fmla="*/ 1281520 h 3694992"/>
              <a:gd name="connsiteX11" fmla="*/ 231150 w 3802634"/>
              <a:gd name="connsiteY11" fmla="*/ 1271322 h 3694992"/>
              <a:gd name="connsiteX12" fmla="*/ 241347 w 3802634"/>
              <a:gd name="connsiteY12" fmla="*/ 1267923 h 3694992"/>
              <a:gd name="connsiteX13" fmla="*/ 251545 w 3802634"/>
              <a:gd name="connsiteY13" fmla="*/ 1261124 h 3694992"/>
              <a:gd name="connsiteX14" fmla="*/ 265142 w 3802634"/>
              <a:gd name="connsiteY14" fmla="*/ 1240729 h 3694992"/>
              <a:gd name="connsiteX15" fmla="*/ 275340 w 3802634"/>
              <a:gd name="connsiteY15" fmla="*/ 1233930 h 3694992"/>
              <a:gd name="connsiteX16" fmla="*/ 285538 w 3802634"/>
              <a:gd name="connsiteY16" fmla="*/ 1223733 h 3694992"/>
              <a:gd name="connsiteX17" fmla="*/ 295735 w 3802634"/>
              <a:gd name="connsiteY17" fmla="*/ 1220333 h 3694992"/>
              <a:gd name="connsiteX18" fmla="*/ 305933 w 3802634"/>
              <a:gd name="connsiteY18" fmla="*/ 1213535 h 3694992"/>
              <a:gd name="connsiteX19" fmla="*/ 336527 w 3802634"/>
              <a:gd name="connsiteY19" fmla="*/ 1199938 h 3694992"/>
              <a:gd name="connsiteX20" fmla="*/ 339926 w 3802634"/>
              <a:gd name="connsiteY20" fmla="*/ 1189740 h 3694992"/>
              <a:gd name="connsiteX21" fmla="*/ 360321 w 3802634"/>
              <a:gd name="connsiteY21" fmla="*/ 1176143 h 3694992"/>
              <a:gd name="connsiteX22" fmla="*/ 367120 w 3802634"/>
              <a:gd name="connsiteY22" fmla="*/ 1165945 h 3694992"/>
              <a:gd name="connsiteX23" fmla="*/ 384116 w 3802634"/>
              <a:gd name="connsiteY23" fmla="*/ 1145550 h 3694992"/>
              <a:gd name="connsiteX24" fmla="*/ 390915 w 3802634"/>
              <a:gd name="connsiteY24" fmla="*/ 1125154 h 3694992"/>
              <a:gd name="connsiteX25" fmla="*/ 394314 w 3802634"/>
              <a:gd name="connsiteY25" fmla="*/ 1114956 h 3694992"/>
              <a:gd name="connsiteX26" fmla="*/ 404512 w 3802634"/>
              <a:gd name="connsiteY26" fmla="*/ 1108158 h 3694992"/>
              <a:gd name="connsiteX27" fmla="*/ 418109 w 3802634"/>
              <a:gd name="connsiteY27" fmla="*/ 1087762 h 3694992"/>
              <a:gd name="connsiteX28" fmla="*/ 424907 w 3802634"/>
              <a:gd name="connsiteY28" fmla="*/ 1077565 h 3694992"/>
              <a:gd name="connsiteX29" fmla="*/ 431706 w 3802634"/>
              <a:gd name="connsiteY29" fmla="*/ 1057169 h 3694992"/>
              <a:gd name="connsiteX30" fmla="*/ 448702 w 3802634"/>
              <a:gd name="connsiteY30" fmla="*/ 1036773 h 3694992"/>
              <a:gd name="connsiteX31" fmla="*/ 458900 w 3802634"/>
              <a:gd name="connsiteY31" fmla="*/ 1029975 h 3694992"/>
              <a:gd name="connsiteX32" fmla="*/ 479295 w 3802634"/>
              <a:gd name="connsiteY32" fmla="*/ 1012979 h 3694992"/>
              <a:gd name="connsiteX33" fmla="*/ 492892 w 3802634"/>
              <a:gd name="connsiteY33" fmla="*/ 992583 h 3694992"/>
              <a:gd name="connsiteX34" fmla="*/ 499691 w 3802634"/>
              <a:gd name="connsiteY34" fmla="*/ 982385 h 3694992"/>
              <a:gd name="connsiteX35" fmla="*/ 509889 w 3802634"/>
              <a:gd name="connsiteY35" fmla="*/ 975587 h 3694992"/>
              <a:gd name="connsiteX36" fmla="*/ 516687 w 3802634"/>
              <a:gd name="connsiteY36" fmla="*/ 965389 h 3694992"/>
              <a:gd name="connsiteX37" fmla="*/ 537083 w 3802634"/>
              <a:gd name="connsiteY37" fmla="*/ 948393 h 3694992"/>
              <a:gd name="connsiteX38" fmla="*/ 550680 w 3802634"/>
              <a:gd name="connsiteY38" fmla="*/ 927997 h 3694992"/>
              <a:gd name="connsiteX39" fmla="*/ 564277 w 3802634"/>
              <a:gd name="connsiteY39" fmla="*/ 897404 h 3694992"/>
              <a:gd name="connsiteX40" fmla="*/ 577874 w 3802634"/>
              <a:gd name="connsiteY40" fmla="*/ 880408 h 3694992"/>
              <a:gd name="connsiteX41" fmla="*/ 584672 w 3802634"/>
              <a:gd name="connsiteY41" fmla="*/ 870210 h 3694992"/>
              <a:gd name="connsiteX42" fmla="*/ 594870 w 3802634"/>
              <a:gd name="connsiteY42" fmla="*/ 860012 h 3694992"/>
              <a:gd name="connsiteX43" fmla="*/ 605068 w 3802634"/>
              <a:gd name="connsiteY43" fmla="*/ 846415 h 3694992"/>
              <a:gd name="connsiteX44" fmla="*/ 625463 w 3802634"/>
              <a:gd name="connsiteY44" fmla="*/ 829419 h 3694992"/>
              <a:gd name="connsiteX45" fmla="*/ 656057 w 3802634"/>
              <a:gd name="connsiteY45" fmla="*/ 805624 h 3694992"/>
              <a:gd name="connsiteX46" fmla="*/ 666254 w 3802634"/>
              <a:gd name="connsiteY46" fmla="*/ 798825 h 3694992"/>
              <a:gd name="connsiteX47" fmla="*/ 676452 w 3802634"/>
              <a:gd name="connsiteY47" fmla="*/ 795426 h 3694992"/>
              <a:gd name="connsiteX48" fmla="*/ 696848 w 3802634"/>
              <a:gd name="connsiteY48" fmla="*/ 781829 h 3694992"/>
              <a:gd name="connsiteX49" fmla="*/ 717243 w 3802634"/>
              <a:gd name="connsiteY49" fmla="*/ 775031 h 3694992"/>
              <a:gd name="connsiteX50" fmla="*/ 737639 w 3802634"/>
              <a:gd name="connsiteY50" fmla="*/ 758034 h 3694992"/>
              <a:gd name="connsiteX51" fmla="*/ 744437 w 3802634"/>
              <a:gd name="connsiteY51" fmla="*/ 747837 h 3694992"/>
              <a:gd name="connsiteX52" fmla="*/ 764833 w 3802634"/>
              <a:gd name="connsiteY52" fmla="*/ 727441 h 3694992"/>
              <a:gd name="connsiteX53" fmla="*/ 768232 w 3802634"/>
              <a:gd name="connsiteY53" fmla="*/ 717243 h 3694992"/>
              <a:gd name="connsiteX54" fmla="*/ 775031 w 3802634"/>
              <a:gd name="connsiteY54" fmla="*/ 707046 h 3694992"/>
              <a:gd name="connsiteX55" fmla="*/ 771631 w 3802634"/>
              <a:gd name="connsiteY55" fmla="*/ 696848 h 3694992"/>
              <a:gd name="connsiteX56" fmla="*/ 781829 w 3802634"/>
              <a:gd name="connsiteY56" fmla="*/ 693449 h 3694992"/>
              <a:gd name="connsiteX57" fmla="*/ 785228 w 3802634"/>
              <a:gd name="connsiteY57" fmla="*/ 683251 h 3694992"/>
              <a:gd name="connsiteX58" fmla="*/ 792027 w 3802634"/>
              <a:gd name="connsiteY58" fmla="*/ 673053 h 3694992"/>
              <a:gd name="connsiteX59" fmla="*/ 802225 w 3802634"/>
              <a:gd name="connsiteY59" fmla="*/ 642460 h 3694992"/>
              <a:gd name="connsiteX60" fmla="*/ 812422 w 3802634"/>
              <a:gd name="connsiteY60" fmla="*/ 622064 h 3694992"/>
              <a:gd name="connsiteX61" fmla="*/ 832818 w 3802634"/>
              <a:gd name="connsiteY61" fmla="*/ 601669 h 3694992"/>
              <a:gd name="connsiteX62" fmla="*/ 843016 w 3802634"/>
              <a:gd name="connsiteY62" fmla="*/ 591471 h 3694992"/>
              <a:gd name="connsiteX63" fmla="*/ 853214 w 3802634"/>
              <a:gd name="connsiteY63" fmla="*/ 581273 h 3694992"/>
              <a:gd name="connsiteX64" fmla="*/ 873609 w 3802634"/>
              <a:gd name="connsiteY64" fmla="*/ 567676 h 3694992"/>
              <a:gd name="connsiteX65" fmla="*/ 890605 w 3802634"/>
              <a:gd name="connsiteY65" fmla="*/ 554079 h 3694992"/>
              <a:gd name="connsiteX66" fmla="*/ 897404 w 3802634"/>
              <a:gd name="connsiteY66" fmla="*/ 543881 h 3694992"/>
              <a:gd name="connsiteX67" fmla="*/ 907602 w 3802634"/>
              <a:gd name="connsiteY67" fmla="*/ 537083 h 3694992"/>
              <a:gd name="connsiteX68" fmla="*/ 921199 w 3802634"/>
              <a:gd name="connsiteY68" fmla="*/ 516687 h 3694992"/>
              <a:gd name="connsiteX69" fmla="*/ 927997 w 3802634"/>
              <a:gd name="connsiteY69" fmla="*/ 506489 h 3694992"/>
              <a:gd name="connsiteX70" fmla="*/ 938195 w 3802634"/>
              <a:gd name="connsiteY70" fmla="*/ 499691 h 3694992"/>
              <a:gd name="connsiteX71" fmla="*/ 941594 w 3802634"/>
              <a:gd name="connsiteY71" fmla="*/ 489493 h 3694992"/>
              <a:gd name="connsiteX72" fmla="*/ 955191 w 3802634"/>
              <a:gd name="connsiteY72" fmla="*/ 469098 h 3694992"/>
              <a:gd name="connsiteX73" fmla="*/ 965389 w 3802634"/>
              <a:gd name="connsiteY73" fmla="*/ 448702 h 3694992"/>
              <a:gd name="connsiteX74" fmla="*/ 975587 w 3802634"/>
              <a:gd name="connsiteY74" fmla="*/ 428307 h 3694992"/>
              <a:gd name="connsiteX75" fmla="*/ 985785 w 3802634"/>
              <a:gd name="connsiteY75" fmla="*/ 407911 h 3694992"/>
              <a:gd name="connsiteX76" fmla="*/ 992583 w 3802634"/>
              <a:gd name="connsiteY76" fmla="*/ 387515 h 3694992"/>
              <a:gd name="connsiteX77" fmla="*/ 999382 w 3802634"/>
              <a:gd name="connsiteY77" fmla="*/ 367120 h 3694992"/>
              <a:gd name="connsiteX78" fmla="*/ 1002781 w 3802634"/>
              <a:gd name="connsiteY78" fmla="*/ 356922 h 3694992"/>
              <a:gd name="connsiteX79" fmla="*/ 1006180 w 3802634"/>
              <a:gd name="connsiteY79" fmla="*/ 346724 h 3694992"/>
              <a:gd name="connsiteX80" fmla="*/ 1016378 w 3802634"/>
              <a:gd name="connsiteY80" fmla="*/ 295736 h 3694992"/>
              <a:gd name="connsiteX81" fmla="*/ 1023176 w 3802634"/>
              <a:gd name="connsiteY81" fmla="*/ 197157 h 3694992"/>
              <a:gd name="connsiteX82" fmla="*/ 1026576 w 3802634"/>
              <a:gd name="connsiteY82" fmla="*/ 186959 h 3694992"/>
              <a:gd name="connsiteX83" fmla="*/ 1033374 w 3802634"/>
              <a:gd name="connsiteY83" fmla="*/ 176762 h 3694992"/>
              <a:gd name="connsiteX84" fmla="*/ 1040173 w 3802634"/>
              <a:gd name="connsiteY84" fmla="*/ 156366 h 3694992"/>
              <a:gd name="connsiteX85" fmla="*/ 1046971 w 3802634"/>
              <a:gd name="connsiteY85" fmla="*/ 129172 h 3694992"/>
              <a:gd name="connsiteX86" fmla="*/ 1053770 w 3802634"/>
              <a:gd name="connsiteY86" fmla="*/ 108776 h 3694992"/>
              <a:gd name="connsiteX87" fmla="*/ 1067367 w 3802634"/>
              <a:gd name="connsiteY87" fmla="*/ 88381 h 3694992"/>
              <a:gd name="connsiteX88" fmla="*/ 1080964 w 3802634"/>
              <a:gd name="connsiteY88" fmla="*/ 67985 h 3694992"/>
              <a:gd name="connsiteX89" fmla="*/ 1091161 w 3802634"/>
              <a:gd name="connsiteY89" fmla="*/ 61187 h 3694992"/>
              <a:gd name="connsiteX90" fmla="*/ 1108158 w 3802634"/>
              <a:gd name="connsiteY90" fmla="*/ 44191 h 3694992"/>
              <a:gd name="connsiteX91" fmla="*/ 1128553 w 3802634"/>
              <a:gd name="connsiteY91" fmla="*/ 23795 h 3694992"/>
              <a:gd name="connsiteX92" fmla="*/ 1148949 w 3802634"/>
              <a:gd name="connsiteY92" fmla="*/ 10198 h 3694992"/>
              <a:gd name="connsiteX93" fmla="*/ 1182941 w 3802634"/>
              <a:gd name="connsiteY93" fmla="*/ 0 h 3694992"/>
              <a:gd name="connsiteX94" fmla="*/ 1210135 w 3802634"/>
              <a:gd name="connsiteY94" fmla="*/ 3399 h 3694992"/>
              <a:gd name="connsiteX95" fmla="*/ 1237329 w 3802634"/>
              <a:gd name="connsiteY95" fmla="*/ 10198 h 3694992"/>
              <a:gd name="connsiteX96" fmla="*/ 1257725 w 3802634"/>
              <a:gd name="connsiteY96" fmla="*/ 13597 h 3694992"/>
              <a:gd name="connsiteX97" fmla="*/ 1315512 w 3802634"/>
              <a:gd name="connsiteY97" fmla="*/ 6799 h 3694992"/>
              <a:gd name="connsiteX98" fmla="*/ 1349505 w 3802634"/>
              <a:gd name="connsiteY98" fmla="*/ 10198 h 3694992"/>
              <a:gd name="connsiteX99" fmla="*/ 1380098 w 3802634"/>
              <a:gd name="connsiteY99" fmla="*/ 27194 h 3694992"/>
              <a:gd name="connsiteX100" fmla="*/ 1390296 w 3802634"/>
              <a:gd name="connsiteY100" fmla="*/ 33993 h 3694992"/>
              <a:gd name="connsiteX101" fmla="*/ 1397095 w 3802634"/>
              <a:gd name="connsiteY101" fmla="*/ 44191 h 3694992"/>
              <a:gd name="connsiteX102" fmla="*/ 1414091 w 3802634"/>
              <a:gd name="connsiteY102" fmla="*/ 61187 h 3694992"/>
              <a:gd name="connsiteX103" fmla="*/ 1424289 w 3802634"/>
              <a:gd name="connsiteY103" fmla="*/ 81582 h 3694992"/>
              <a:gd name="connsiteX104" fmla="*/ 1427688 w 3802634"/>
              <a:gd name="connsiteY104" fmla="*/ 91780 h 3694992"/>
              <a:gd name="connsiteX105" fmla="*/ 1434486 w 3802634"/>
              <a:gd name="connsiteY105" fmla="*/ 101978 h 3694992"/>
              <a:gd name="connsiteX106" fmla="*/ 1441285 w 3802634"/>
              <a:gd name="connsiteY106" fmla="*/ 122373 h 3694992"/>
              <a:gd name="connsiteX107" fmla="*/ 1444684 w 3802634"/>
              <a:gd name="connsiteY107" fmla="*/ 132571 h 3694992"/>
              <a:gd name="connsiteX108" fmla="*/ 1441285 w 3802634"/>
              <a:gd name="connsiteY108" fmla="*/ 146168 h 3694992"/>
              <a:gd name="connsiteX109" fmla="*/ 1448083 w 3802634"/>
              <a:gd name="connsiteY109" fmla="*/ 193758 h 3694992"/>
              <a:gd name="connsiteX110" fmla="*/ 1454882 w 3802634"/>
              <a:gd name="connsiteY110" fmla="*/ 214153 h 3694992"/>
              <a:gd name="connsiteX111" fmla="*/ 1458281 w 3802634"/>
              <a:gd name="connsiteY111" fmla="*/ 227750 h 3694992"/>
              <a:gd name="connsiteX112" fmla="*/ 1461680 w 3802634"/>
              <a:gd name="connsiteY112" fmla="*/ 237948 h 3694992"/>
              <a:gd name="connsiteX113" fmla="*/ 1465080 w 3802634"/>
              <a:gd name="connsiteY113" fmla="*/ 258344 h 3694992"/>
              <a:gd name="connsiteX114" fmla="*/ 1471878 w 3802634"/>
              <a:gd name="connsiteY114" fmla="*/ 295736 h 3694992"/>
              <a:gd name="connsiteX115" fmla="*/ 1468479 w 3802634"/>
              <a:gd name="connsiteY115" fmla="*/ 401112 h 3694992"/>
              <a:gd name="connsiteX116" fmla="*/ 1465080 w 3802634"/>
              <a:gd name="connsiteY116" fmla="*/ 428307 h 3694992"/>
              <a:gd name="connsiteX117" fmla="*/ 1468479 w 3802634"/>
              <a:gd name="connsiteY117" fmla="*/ 489493 h 3694992"/>
              <a:gd name="connsiteX118" fmla="*/ 1468479 w 3802634"/>
              <a:gd name="connsiteY118" fmla="*/ 611866 h 3694992"/>
              <a:gd name="connsiteX119" fmla="*/ 1475277 w 3802634"/>
              <a:gd name="connsiteY119" fmla="*/ 642460 h 3694992"/>
              <a:gd name="connsiteX120" fmla="*/ 1482076 w 3802634"/>
              <a:gd name="connsiteY120" fmla="*/ 676452 h 3694992"/>
              <a:gd name="connsiteX121" fmla="*/ 1485475 w 3802634"/>
              <a:gd name="connsiteY121" fmla="*/ 696848 h 3694992"/>
              <a:gd name="connsiteX122" fmla="*/ 1495673 w 3802634"/>
              <a:gd name="connsiteY122" fmla="*/ 747837 h 3694992"/>
              <a:gd name="connsiteX123" fmla="*/ 1502471 w 3802634"/>
              <a:gd name="connsiteY123" fmla="*/ 771631 h 3694992"/>
              <a:gd name="connsiteX124" fmla="*/ 1505871 w 3802634"/>
              <a:gd name="connsiteY124" fmla="*/ 792027 h 3694992"/>
              <a:gd name="connsiteX125" fmla="*/ 1512669 w 3802634"/>
              <a:gd name="connsiteY125" fmla="*/ 812423 h 3694992"/>
              <a:gd name="connsiteX126" fmla="*/ 1519468 w 3802634"/>
              <a:gd name="connsiteY126" fmla="*/ 832818 h 3694992"/>
              <a:gd name="connsiteX127" fmla="*/ 1529666 w 3802634"/>
              <a:gd name="connsiteY127" fmla="*/ 863411 h 3694992"/>
              <a:gd name="connsiteX128" fmla="*/ 1533065 w 3802634"/>
              <a:gd name="connsiteY128" fmla="*/ 873609 h 3694992"/>
              <a:gd name="connsiteX129" fmla="*/ 1539863 w 3802634"/>
              <a:gd name="connsiteY129" fmla="*/ 921199 h 3694992"/>
              <a:gd name="connsiteX130" fmla="*/ 1553460 w 3802634"/>
              <a:gd name="connsiteY130" fmla="*/ 941594 h 3694992"/>
              <a:gd name="connsiteX131" fmla="*/ 1570457 w 3802634"/>
              <a:gd name="connsiteY131" fmla="*/ 955191 h 3694992"/>
              <a:gd name="connsiteX132" fmla="*/ 1587453 w 3802634"/>
              <a:gd name="connsiteY132" fmla="*/ 985785 h 3694992"/>
              <a:gd name="connsiteX133" fmla="*/ 1594251 w 3802634"/>
              <a:gd name="connsiteY133" fmla="*/ 995982 h 3694992"/>
              <a:gd name="connsiteX134" fmla="*/ 1611248 w 3802634"/>
              <a:gd name="connsiteY134" fmla="*/ 1026576 h 3694992"/>
              <a:gd name="connsiteX135" fmla="*/ 1624845 w 3802634"/>
              <a:gd name="connsiteY135" fmla="*/ 1046971 h 3694992"/>
              <a:gd name="connsiteX136" fmla="*/ 1635042 w 3802634"/>
              <a:gd name="connsiteY136" fmla="*/ 1053770 h 3694992"/>
              <a:gd name="connsiteX137" fmla="*/ 1641841 w 3802634"/>
              <a:gd name="connsiteY137" fmla="*/ 1063967 h 3694992"/>
              <a:gd name="connsiteX138" fmla="*/ 1652039 w 3802634"/>
              <a:gd name="connsiteY138" fmla="*/ 1070766 h 3694992"/>
              <a:gd name="connsiteX139" fmla="*/ 1662237 w 3802634"/>
              <a:gd name="connsiteY139" fmla="*/ 1080964 h 3694992"/>
              <a:gd name="connsiteX140" fmla="*/ 1672434 w 3802634"/>
              <a:gd name="connsiteY140" fmla="*/ 1087762 h 3694992"/>
              <a:gd name="connsiteX141" fmla="*/ 1682632 w 3802634"/>
              <a:gd name="connsiteY141" fmla="*/ 1097960 h 3694992"/>
              <a:gd name="connsiteX142" fmla="*/ 1703028 w 3802634"/>
              <a:gd name="connsiteY142" fmla="*/ 1111557 h 3694992"/>
              <a:gd name="connsiteX143" fmla="*/ 1713225 w 3802634"/>
              <a:gd name="connsiteY143" fmla="*/ 1118356 h 3694992"/>
              <a:gd name="connsiteX144" fmla="*/ 1723423 w 3802634"/>
              <a:gd name="connsiteY144" fmla="*/ 1125154 h 3694992"/>
              <a:gd name="connsiteX145" fmla="*/ 1733621 w 3802634"/>
              <a:gd name="connsiteY145" fmla="*/ 1131953 h 3694992"/>
              <a:gd name="connsiteX146" fmla="*/ 1743819 w 3802634"/>
              <a:gd name="connsiteY146" fmla="*/ 1135352 h 3694992"/>
              <a:gd name="connsiteX147" fmla="*/ 1754016 w 3802634"/>
              <a:gd name="connsiteY147" fmla="*/ 1142150 h 3694992"/>
              <a:gd name="connsiteX148" fmla="*/ 1788009 w 3802634"/>
              <a:gd name="connsiteY148" fmla="*/ 1152348 h 3694992"/>
              <a:gd name="connsiteX149" fmla="*/ 1798207 w 3802634"/>
              <a:gd name="connsiteY149" fmla="*/ 1155747 h 3694992"/>
              <a:gd name="connsiteX150" fmla="*/ 1815203 w 3802634"/>
              <a:gd name="connsiteY150" fmla="*/ 1172744 h 3694992"/>
              <a:gd name="connsiteX151" fmla="*/ 1835599 w 3802634"/>
              <a:gd name="connsiteY151" fmla="*/ 1179542 h 3694992"/>
              <a:gd name="connsiteX152" fmla="*/ 1845796 w 3802634"/>
              <a:gd name="connsiteY152" fmla="*/ 1182941 h 3694992"/>
              <a:gd name="connsiteX153" fmla="*/ 1855994 w 3802634"/>
              <a:gd name="connsiteY153" fmla="*/ 1186341 h 3694992"/>
              <a:gd name="connsiteX154" fmla="*/ 1876390 w 3802634"/>
              <a:gd name="connsiteY154" fmla="*/ 1196539 h 3694992"/>
              <a:gd name="connsiteX155" fmla="*/ 1886587 w 3802634"/>
              <a:gd name="connsiteY155" fmla="*/ 1203337 h 3694992"/>
              <a:gd name="connsiteX156" fmla="*/ 1903584 w 3802634"/>
              <a:gd name="connsiteY156" fmla="*/ 1216934 h 3694992"/>
              <a:gd name="connsiteX157" fmla="*/ 1913782 w 3802634"/>
              <a:gd name="connsiteY157" fmla="*/ 1237330 h 3694992"/>
              <a:gd name="connsiteX158" fmla="*/ 1930778 w 3802634"/>
              <a:gd name="connsiteY158" fmla="*/ 1254326 h 3694992"/>
              <a:gd name="connsiteX159" fmla="*/ 1947774 w 3802634"/>
              <a:gd name="connsiteY159" fmla="*/ 1271322 h 3694992"/>
              <a:gd name="connsiteX160" fmla="*/ 1954573 w 3802634"/>
              <a:gd name="connsiteY160" fmla="*/ 1281520 h 3694992"/>
              <a:gd name="connsiteX161" fmla="*/ 1974968 w 3802634"/>
              <a:gd name="connsiteY161" fmla="*/ 1288318 h 3694992"/>
              <a:gd name="connsiteX162" fmla="*/ 1985166 w 3802634"/>
              <a:gd name="connsiteY162" fmla="*/ 1291718 h 3694992"/>
              <a:gd name="connsiteX163" fmla="*/ 2015759 w 3802634"/>
              <a:gd name="connsiteY163" fmla="*/ 1312113 h 3694992"/>
              <a:gd name="connsiteX164" fmla="*/ 2025957 w 3802634"/>
              <a:gd name="connsiteY164" fmla="*/ 1318912 h 3694992"/>
              <a:gd name="connsiteX165" fmla="*/ 2036155 w 3802634"/>
              <a:gd name="connsiteY165" fmla="*/ 1325710 h 3694992"/>
              <a:gd name="connsiteX166" fmla="*/ 2046353 w 3802634"/>
              <a:gd name="connsiteY166" fmla="*/ 1335908 h 3694992"/>
              <a:gd name="connsiteX167" fmla="*/ 2053151 w 3802634"/>
              <a:gd name="connsiteY167" fmla="*/ 1346106 h 3694992"/>
              <a:gd name="connsiteX168" fmla="*/ 2063349 w 3802634"/>
              <a:gd name="connsiteY168" fmla="*/ 1352904 h 3694992"/>
              <a:gd name="connsiteX169" fmla="*/ 2070147 w 3802634"/>
              <a:gd name="connsiteY169" fmla="*/ 1363102 h 3694992"/>
              <a:gd name="connsiteX170" fmla="*/ 2104140 w 3802634"/>
              <a:gd name="connsiteY170" fmla="*/ 1380098 h 3694992"/>
              <a:gd name="connsiteX171" fmla="*/ 2134733 w 3802634"/>
              <a:gd name="connsiteY171" fmla="*/ 1390296 h 3694992"/>
              <a:gd name="connsiteX172" fmla="*/ 2155129 w 3802634"/>
              <a:gd name="connsiteY172" fmla="*/ 1397095 h 3694992"/>
              <a:gd name="connsiteX173" fmla="*/ 2185722 w 3802634"/>
              <a:gd name="connsiteY173" fmla="*/ 1410692 h 3694992"/>
              <a:gd name="connsiteX174" fmla="*/ 2195920 w 3802634"/>
              <a:gd name="connsiteY174" fmla="*/ 1414091 h 3694992"/>
              <a:gd name="connsiteX175" fmla="*/ 2206118 w 3802634"/>
              <a:gd name="connsiteY175" fmla="*/ 1420889 h 3694992"/>
              <a:gd name="connsiteX176" fmla="*/ 2226513 w 3802634"/>
              <a:gd name="connsiteY176" fmla="*/ 1427688 h 3694992"/>
              <a:gd name="connsiteX177" fmla="*/ 2236711 w 3802634"/>
              <a:gd name="connsiteY177" fmla="*/ 1434486 h 3694992"/>
              <a:gd name="connsiteX178" fmla="*/ 2257106 w 3802634"/>
              <a:gd name="connsiteY178" fmla="*/ 1441285 h 3694992"/>
              <a:gd name="connsiteX179" fmla="*/ 2277502 w 3802634"/>
              <a:gd name="connsiteY179" fmla="*/ 1448083 h 3694992"/>
              <a:gd name="connsiteX180" fmla="*/ 2287700 w 3802634"/>
              <a:gd name="connsiteY180" fmla="*/ 1451483 h 3694992"/>
              <a:gd name="connsiteX181" fmla="*/ 2318293 w 3802634"/>
              <a:gd name="connsiteY181" fmla="*/ 1465080 h 3694992"/>
              <a:gd name="connsiteX182" fmla="*/ 2352286 w 3802634"/>
              <a:gd name="connsiteY182" fmla="*/ 1468479 h 3694992"/>
              <a:gd name="connsiteX183" fmla="*/ 2433868 w 3802634"/>
              <a:gd name="connsiteY183" fmla="*/ 1465080 h 3694992"/>
              <a:gd name="connsiteX184" fmla="*/ 2467860 w 3802634"/>
              <a:gd name="connsiteY184" fmla="*/ 1454882 h 3694992"/>
              <a:gd name="connsiteX185" fmla="*/ 2491655 w 3802634"/>
              <a:gd name="connsiteY185" fmla="*/ 1448083 h 3694992"/>
              <a:gd name="connsiteX186" fmla="*/ 2501853 w 3802634"/>
              <a:gd name="connsiteY186" fmla="*/ 1444684 h 3694992"/>
              <a:gd name="connsiteX187" fmla="*/ 2518849 w 3802634"/>
              <a:gd name="connsiteY187" fmla="*/ 1441285 h 3694992"/>
              <a:gd name="connsiteX188" fmla="*/ 2532446 w 3802634"/>
              <a:gd name="connsiteY188" fmla="*/ 1437886 h 3694992"/>
              <a:gd name="connsiteX189" fmla="*/ 2580036 w 3802634"/>
              <a:gd name="connsiteY189" fmla="*/ 1431087 h 3694992"/>
              <a:gd name="connsiteX190" fmla="*/ 2600431 w 3802634"/>
              <a:gd name="connsiteY190" fmla="*/ 1417490 h 3694992"/>
              <a:gd name="connsiteX191" fmla="*/ 2610629 w 3802634"/>
              <a:gd name="connsiteY191" fmla="*/ 1410692 h 3694992"/>
              <a:gd name="connsiteX192" fmla="*/ 2617428 w 3802634"/>
              <a:gd name="connsiteY192" fmla="*/ 1400494 h 3694992"/>
              <a:gd name="connsiteX193" fmla="*/ 2637823 w 3802634"/>
              <a:gd name="connsiteY193" fmla="*/ 1393695 h 3694992"/>
              <a:gd name="connsiteX194" fmla="*/ 2648021 w 3802634"/>
              <a:gd name="connsiteY194" fmla="*/ 1390296 h 3694992"/>
              <a:gd name="connsiteX195" fmla="*/ 2678614 w 3802634"/>
              <a:gd name="connsiteY195" fmla="*/ 1373300 h 3694992"/>
              <a:gd name="connsiteX196" fmla="*/ 2688812 w 3802634"/>
              <a:gd name="connsiteY196" fmla="*/ 1366501 h 3694992"/>
              <a:gd name="connsiteX197" fmla="*/ 2709208 w 3802634"/>
              <a:gd name="connsiteY197" fmla="*/ 1356304 h 3694992"/>
              <a:gd name="connsiteX198" fmla="*/ 2716006 w 3802634"/>
              <a:gd name="connsiteY198" fmla="*/ 1346106 h 3694992"/>
              <a:gd name="connsiteX199" fmla="*/ 2736402 w 3802634"/>
              <a:gd name="connsiteY199" fmla="*/ 1335908 h 3694992"/>
              <a:gd name="connsiteX200" fmla="*/ 2756797 w 3802634"/>
              <a:gd name="connsiteY200" fmla="*/ 1332509 h 3694992"/>
              <a:gd name="connsiteX201" fmla="*/ 2766995 w 3802634"/>
              <a:gd name="connsiteY201" fmla="*/ 1329110 h 3694992"/>
              <a:gd name="connsiteX202" fmla="*/ 2787390 w 3802634"/>
              <a:gd name="connsiteY202" fmla="*/ 1318912 h 3694992"/>
              <a:gd name="connsiteX203" fmla="*/ 2797588 w 3802634"/>
              <a:gd name="connsiteY203" fmla="*/ 1312113 h 3694992"/>
              <a:gd name="connsiteX204" fmla="*/ 2855376 w 3802634"/>
              <a:gd name="connsiteY204" fmla="*/ 1315512 h 3694992"/>
              <a:gd name="connsiteX205" fmla="*/ 2872372 w 3802634"/>
              <a:gd name="connsiteY205" fmla="*/ 1318912 h 3694992"/>
              <a:gd name="connsiteX206" fmla="*/ 2913163 w 3802634"/>
              <a:gd name="connsiteY206" fmla="*/ 1329110 h 3694992"/>
              <a:gd name="connsiteX207" fmla="*/ 2926760 w 3802634"/>
              <a:gd name="connsiteY207" fmla="*/ 1332509 h 3694992"/>
              <a:gd name="connsiteX208" fmla="*/ 2970950 w 3802634"/>
              <a:gd name="connsiteY208" fmla="*/ 1339307 h 3694992"/>
              <a:gd name="connsiteX209" fmla="*/ 2981148 w 3802634"/>
              <a:gd name="connsiteY209" fmla="*/ 1342707 h 3694992"/>
              <a:gd name="connsiteX210" fmla="*/ 3008342 w 3802634"/>
              <a:gd name="connsiteY210" fmla="*/ 1349505 h 3694992"/>
              <a:gd name="connsiteX211" fmla="*/ 3018540 w 3802634"/>
              <a:gd name="connsiteY211" fmla="*/ 1359703 h 3694992"/>
              <a:gd name="connsiteX212" fmla="*/ 3038935 w 3802634"/>
              <a:gd name="connsiteY212" fmla="*/ 1366501 h 3694992"/>
              <a:gd name="connsiteX213" fmla="*/ 3049133 w 3802634"/>
              <a:gd name="connsiteY213" fmla="*/ 1369901 h 3694992"/>
              <a:gd name="connsiteX214" fmla="*/ 3059331 w 3802634"/>
              <a:gd name="connsiteY214" fmla="*/ 1373300 h 3694992"/>
              <a:gd name="connsiteX215" fmla="*/ 3069529 w 3802634"/>
              <a:gd name="connsiteY215" fmla="*/ 1376699 h 3694992"/>
              <a:gd name="connsiteX216" fmla="*/ 3072928 w 3802634"/>
              <a:gd name="connsiteY216" fmla="*/ 1386897 h 3694992"/>
              <a:gd name="connsiteX217" fmla="*/ 3113719 w 3802634"/>
              <a:gd name="connsiteY217" fmla="*/ 1407292 h 3694992"/>
              <a:gd name="connsiteX218" fmla="*/ 3134115 w 3802634"/>
              <a:gd name="connsiteY218" fmla="*/ 1414091 h 3694992"/>
              <a:gd name="connsiteX219" fmla="*/ 3144312 w 3802634"/>
              <a:gd name="connsiteY219" fmla="*/ 1417490 h 3694992"/>
              <a:gd name="connsiteX220" fmla="*/ 3171506 w 3802634"/>
              <a:gd name="connsiteY220" fmla="*/ 1424289 h 3694992"/>
              <a:gd name="connsiteX221" fmla="*/ 3185103 w 3802634"/>
              <a:gd name="connsiteY221" fmla="*/ 1427688 h 3694992"/>
              <a:gd name="connsiteX222" fmla="*/ 3222495 w 3802634"/>
              <a:gd name="connsiteY222" fmla="*/ 1434486 h 3694992"/>
              <a:gd name="connsiteX223" fmla="*/ 3242891 w 3802634"/>
              <a:gd name="connsiteY223" fmla="*/ 1437886 h 3694992"/>
              <a:gd name="connsiteX224" fmla="*/ 3283682 w 3802634"/>
              <a:gd name="connsiteY224" fmla="*/ 1444684 h 3694992"/>
              <a:gd name="connsiteX225" fmla="*/ 3304077 w 3802634"/>
              <a:gd name="connsiteY225" fmla="*/ 1448083 h 3694992"/>
              <a:gd name="connsiteX226" fmla="*/ 3355066 w 3802634"/>
              <a:gd name="connsiteY226" fmla="*/ 1451483 h 3694992"/>
              <a:gd name="connsiteX227" fmla="*/ 3419652 w 3802634"/>
              <a:gd name="connsiteY227" fmla="*/ 1461681 h 3694992"/>
              <a:gd name="connsiteX228" fmla="*/ 3508033 w 3802634"/>
              <a:gd name="connsiteY228" fmla="*/ 1458281 h 3694992"/>
              <a:gd name="connsiteX229" fmla="*/ 3528428 w 3802634"/>
              <a:gd name="connsiteY229" fmla="*/ 1451483 h 3694992"/>
              <a:gd name="connsiteX230" fmla="*/ 3545425 w 3802634"/>
              <a:gd name="connsiteY230" fmla="*/ 1437886 h 3694992"/>
              <a:gd name="connsiteX231" fmla="*/ 3552223 w 3802634"/>
              <a:gd name="connsiteY231" fmla="*/ 1427688 h 3694992"/>
              <a:gd name="connsiteX232" fmla="*/ 3572619 w 3802634"/>
              <a:gd name="connsiteY232" fmla="*/ 1414091 h 3694992"/>
              <a:gd name="connsiteX233" fmla="*/ 3599813 w 3802634"/>
              <a:gd name="connsiteY233" fmla="*/ 1390296 h 3694992"/>
              <a:gd name="connsiteX234" fmla="*/ 3610011 w 3802634"/>
              <a:gd name="connsiteY234" fmla="*/ 1383498 h 3694992"/>
              <a:gd name="connsiteX235" fmla="*/ 3620208 w 3802634"/>
              <a:gd name="connsiteY235" fmla="*/ 1380098 h 3694992"/>
              <a:gd name="connsiteX236" fmla="*/ 3640604 w 3802634"/>
              <a:gd name="connsiteY236" fmla="*/ 1366501 h 3694992"/>
              <a:gd name="connsiteX237" fmla="*/ 3667798 w 3802634"/>
              <a:gd name="connsiteY237" fmla="*/ 1335908 h 3694992"/>
              <a:gd name="connsiteX238" fmla="*/ 3688193 w 3802634"/>
              <a:gd name="connsiteY238" fmla="*/ 1322311 h 3694992"/>
              <a:gd name="connsiteX239" fmla="*/ 3698391 w 3802634"/>
              <a:gd name="connsiteY239" fmla="*/ 1315512 h 3694992"/>
              <a:gd name="connsiteX240" fmla="*/ 3718787 w 3802634"/>
              <a:gd name="connsiteY240" fmla="*/ 1298516 h 3694992"/>
              <a:gd name="connsiteX241" fmla="*/ 3732384 w 3802634"/>
              <a:gd name="connsiteY241" fmla="*/ 1278121 h 3694992"/>
              <a:gd name="connsiteX242" fmla="*/ 3739182 w 3802634"/>
              <a:gd name="connsiteY242" fmla="*/ 1267923 h 3694992"/>
              <a:gd name="connsiteX243" fmla="*/ 3749380 w 3802634"/>
              <a:gd name="connsiteY243" fmla="*/ 1257725 h 3694992"/>
              <a:gd name="connsiteX244" fmla="*/ 3756179 w 3802634"/>
              <a:gd name="connsiteY244" fmla="*/ 1247527 h 3694992"/>
              <a:gd name="connsiteX245" fmla="*/ 3766376 w 3802634"/>
              <a:gd name="connsiteY245" fmla="*/ 1240729 h 3694992"/>
              <a:gd name="connsiteX246" fmla="*/ 3796969 w 3802634"/>
              <a:gd name="connsiteY246" fmla="*/ 1220333 h 3694992"/>
              <a:gd name="connsiteX247" fmla="*/ 3800368 w 3802634"/>
              <a:gd name="connsiteY247" fmla="*/ 3677995 h 3694992"/>
              <a:gd name="connsiteX248" fmla="*/ 2066749 w 3802634"/>
              <a:gd name="connsiteY248" fmla="*/ 3694992 h 3694992"/>
              <a:gd name="connsiteX0" fmla="*/ 10197 w 3812831"/>
              <a:gd name="connsiteY0" fmla="*/ 1407292 h 3677996"/>
              <a:gd name="connsiteX1" fmla="*/ 37391 w 3812831"/>
              <a:gd name="connsiteY1" fmla="*/ 1400494 h 3677996"/>
              <a:gd name="connsiteX2" fmla="*/ 44190 w 3812831"/>
              <a:gd name="connsiteY2" fmla="*/ 1390296 h 3677996"/>
              <a:gd name="connsiteX3" fmla="*/ 61186 w 3812831"/>
              <a:gd name="connsiteY3" fmla="*/ 1359703 h 3677996"/>
              <a:gd name="connsiteX4" fmla="*/ 81582 w 3812831"/>
              <a:gd name="connsiteY4" fmla="*/ 1346106 h 3677996"/>
              <a:gd name="connsiteX5" fmla="*/ 112175 w 3812831"/>
              <a:gd name="connsiteY5" fmla="*/ 1335908 h 3677996"/>
              <a:gd name="connsiteX6" fmla="*/ 122373 w 3812831"/>
              <a:gd name="connsiteY6" fmla="*/ 1332509 h 3677996"/>
              <a:gd name="connsiteX7" fmla="*/ 135970 w 3812831"/>
              <a:gd name="connsiteY7" fmla="*/ 1329110 h 3677996"/>
              <a:gd name="connsiteX8" fmla="*/ 149567 w 3812831"/>
              <a:gd name="connsiteY8" fmla="*/ 1308714 h 3677996"/>
              <a:gd name="connsiteX9" fmla="*/ 169962 w 3812831"/>
              <a:gd name="connsiteY9" fmla="*/ 1295117 h 3677996"/>
              <a:gd name="connsiteX10" fmla="*/ 210753 w 3812831"/>
              <a:gd name="connsiteY10" fmla="*/ 1281520 h 3677996"/>
              <a:gd name="connsiteX11" fmla="*/ 241347 w 3812831"/>
              <a:gd name="connsiteY11" fmla="*/ 1271322 h 3677996"/>
              <a:gd name="connsiteX12" fmla="*/ 251544 w 3812831"/>
              <a:gd name="connsiteY12" fmla="*/ 1267923 h 3677996"/>
              <a:gd name="connsiteX13" fmla="*/ 261742 w 3812831"/>
              <a:gd name="connsiteY13" fmla="*/ 1261124 h 3677996"/>
              <a:gd name="connsiteX14" fmla="*/ 275339 w 3812831"/>
              <a:gd name="connsiteY14" fmla="*/ 1240729 h 3677996"/>
              <a:gd name="connsiteX15" fmla="*/ 285537 w 3812831"/>
              <a:gd name="connsiteY15" fmla="*/ 1233930 h 3677996"/>
              <a:gd name="connsiteX16" fmla="*/ 295735 w 3812831"/>
              <a:gd name="connsiteY16" fmla="*/ 1223733 h 3677996"/>
              <a:gd name="connsiteX17" fmla="*/ 305932 w 3812831"/>
              <a:gd name="connsiteY17" fmla="*/ 1220333 h 3677996"/>
              <a:gd name="connsiteX18" fmla="*/ 316130 w 3812831"/>
              <a:gd name="connsiteY18" fmla="*/ 1213535 h 3677996"/>
              <a:gd name="connsiteX19" fmla="*/ 346724 w 3812831"/>
              <a:gd name="connsiteY19" fmla="*/ 1199938 h 3677996"/>
              <a:gd name="connsiteX20" fmla="*/ 350123 w 3812831"/>
              <a:gd name="connsiteY20" fmla="*/ 1189740 h 3677996"/>
              <a:gd name="connsiteX21" fmla="*/ 370518 w 3812831"/>
              <a:gd name="connsiteY21" fmla="*/ 1176143 h 3677996"/>
              <a:gd name="connsiteX22" fmla="*/ 377317 w 3812831"/>
              <a:gd name="connsiteY22" fmla="*/ 1165945 h 3677996"/>
              <a:gd name="connsiteX23" fmla="*/ 394313 w 3812831"/>
              <a:gd name="connsiteY23" fmla="*/ 1145550 h 3677996"/>
              <a:gd name="connsiteX24" fmla="*/ 401112 w 3812831"/>
              <a:gd name="connsiteY24" fmla="*/ 1125154 h 3677996"/>
              <a:gd name="connsiteX25" fmla="*/ 404511 w 3812831"/>
              <a:gd name="connsiteY25" fmla="*/ 1114956 h 3677996"/>
              <a:gd name="connsiteX26" fmla="*/ 414709 w 3812831"/>
              <a:gd name="connsiteY26" fmla="*/ 1108158 h 3677996"/>
              <a:gd name="connsiteX27" fmla="*/ 428306 w 3812831"/>
              <a:gd name="connsiteY27" fmla="*/ 1087762 h 3677996"/>
              <a:gd name="connsiteX28" fmla="*/ 435104 w 3812831"/>
              <a:gd name="connsiteY28" fmla="*/ 1077565 h 3677996"/>
              <a:gd name="connsiteX29" fmla="*/ 441903 w 3812831"/>
              <a:gd name="connsiteY29" fmla="*/ 1057169 h 3677996"/>
              <a:gd name="connsiteX30" fmla="*/ 458899 w 3812831"/>
              <a:gd name="connsiteY30" fmla="*/ 1036773 h 3677996"/>
              <a:gd name="connsiteX31" fmla="*/ 469097 w 3812831"/>
              <a:gd name="connsiteY31" fmla="*/ 1029975 h 3677996"/>
              <a:gd name="connsiteX32" fmla="*/ 489492 w 3812831"/>
              <a:gd name="connsiteY32" fmla="*/ 1012979 h 3677996"/>
              <a:gd name="connsiteX33" fmla="*/ 503089 w 3812831"/>
              <a:gd name="connsiteY33" fmla="*/ 992583 h 3677996"/>
              <a:gd name="connsiteX34" fmla="*/ 509888 w 3812831"/>
              <a:gd name="connsiteY34" fmla="*/ 982385 h 3677996"/>
              <a:gd name="connsiteX35" fmla="*/ 520086 w 3812831"/>
              <a:gd name="connsiteY35" fmla="*/ 975587 h 3677996"/>
              <a:gd name="connsiteX36" fmla="*/ 526884 w 3812831"/>
              <a:gd name="connsiteY36" fmla="*/ 965389 h 3677996"/>
              <a:gd name="connsiteX37" fmla="*/ 547280 w 3812831"/>
              <a:gd name="connsiteY37" fmla="*/ 948393 h 3677996"/>
              <a:gd name="connsiteX38" fmla="*/ 560877 w 3812831"/>
              <a:gd name="connsiteY38" fmla="*/ 927997 h 3677996"/>
              <a:gd name="connsiteX39" fmla="*/ 574474 w 3812831"/>
              <a:gd name="connsiteY39" fmla="*/ 897404 h 3677996"/>
              <a:gd name="connsiteX40" fmla="*/ 588071 w 3812831"/>
              <a:gd name="connsiteY40" fmla="*/ 880408 h 3677996"/>
              <a:gd name="connsiteX41" fmla="*/ 594869 w 3812831"/>
              <a:gd name="connsiteY41" fmla="*/ 870210 h 3677996"/>
              <a:gd name="connsiteX42" fmla="*/ 605067 w 3812831"/>
              <a:gd name="connsiteY42" fmla="*/ 860012 h 3677996"/>
              <a:gd name="connsiteX43" fmla="*/ 615265 w 3812831"/>
              <a:gd name="connsiteY43" fmla="*/ 846415 h 3677996"/>
              <a:gd name="connsiteX44" fmla="*/ 635660 w 3812831"/>
              <a:gd name="connsiteY44" fmla="*/ 829419 h 3677996"/>
              <a:gd name="connsiteX45" fmla="*/ 666254 w 3812831"/>
              <a:gd name="connsiteY45" fmla="*/ 805624 h 3677996"/>
              <a:gd name="connsiteX46" fmla="*/ 676451 w 3812831"/>
              <a:gd name="connsiteY46" fmla="*/ 798825 h 3677996"/>
              <a:gd name="connsiteX47" fmla="*/ 686649 w 3812831"/>
              <a:gd name="connsiteY47" fmla="*/ 795426 h 3677996"/>
              <a:gd name="connsiteX48" fmla="*/ 707045 w 3812831"/>
              <a:gd name="connsiteY48" fmla="*/ 781829 h 3677996"/>
              <a:gd name="connsiteX49" fmla="*/ 727440 w 3812831"/>
              <a:gd name="connsiteY49" fmla="*/ 775031 h 3677996"/>
              <a:gd name="connsiteX50" fmla="*/ 747836 w 3812831"/>
              <a:gd name="connsiteY50" fmla="*/ 758034 h 3677996"/>
              <a:gd name="connsiteX51" fmla="*/ 754634 w 3812831"/>
              <a:gd name="connsiteY51" fmla="*/ 747837 h 3677996"/>
              <a:gd name="connsiteX52" fmla="*/ 775030 w 3812831"/>
              <a:gd name="connsiteY52" fmla="*/ 727441 h 3677996"/>
              <a:gd name="connsiteX53" fmla="*/ 778429 w 3812831"/>
              <a:gd name="connsiteY53" fmla="*/ 717243 h 3677996"/>
              <a:gd name="connsiteX54" fmla="*/ 785228 w 3812831"/>
              <a:gd name="connsiteY54" fmla="*/ 707046 h 3677996"/>
              <a:gd name="connsiteX55" fmla="*/ 781828 w 3812831"/>
              <a:gd name="connsiteY55" fmla="*/ 696848 h 3677996"/>
              <a:gd name="connsiteX56" fmla="*/ 792026 w 3812831"/>
              <a:gd name="connsiteY56" fmla="*/ 693449 h 3677996"/>
              <a:gd name="connsiteX57" fmla="*/ 795425 w 3812831"/>
              <a:gd name="connsiteY57" fmla="*/ 683251 h 3677996"/>
              <a:gd name="connsiteX58" fmla="*/ 802224 w 3812831"/>
              <a:gd name="connsiteY58" fmla="*/ 673053 h 3677996"/>
              <a:gd name="connsiteX59" fmla="*/ 812422 w 3812831"/>
              <a:gd name="connsiteY59" fmla="*/ 642460 h 3677996"/>
              <a:gd name="connsiteX60" fmla="*/ 822619 w 3812831"/>
              <a:gd name="connsiteY60" fmla="*/ 622064 h 3677996"/>
              <a:gd name="connsiteX61" fmla="*/ 843015 w 3812831"/>
              <a:gd name="connsiteY61" fmla="*/ 601669 h 3677996"/>
              <a:gd name="connsiteX62" fmla="*/ 853213 w 3812831"/>
              <a:gd name="connsiteY62" fmla="*/ 591471 h 3677996"/>
              <a:gd name="connsiteX63" fmla="*/ 863411 w 3812831"/>
              <a:gd name="connsiteY63" fmla="*/ 581273 h 3677996"/>
              <a:gd name="connsiteX64" fmla="*/ 883806 w 3812831"/>
              <a:gd name="connsiteY64" fmla="*/ 567676 h 3677996"/>
              <a:gd name="connsiteX65" fmla="*/ 900802 w 3812831"/>
              <a:gd name="connsiteY65" fmla="*/ 554079 h 3677996"/>
              <a:gd name="connsiteX66" fmla="*/ 907601 w 3812831"/>
              <a:gd name="connsiteY66" fmla="*/ 543881 h 3677996"/>
              <a:gd name="connsiteX67" fmla="*/ 917799 w 3812831"/>
              <a:gd name="connsiteY67" fmla="*/ 537083 h 3677996"/>
              <a:gd name="connsiteX68" fmla="*/ 931396 w 3812831"/>
              <a:gd name="connsiteY68" fmla="*/ 516687 h 3677996"/>
              <a:gd name="connsiteX69" fmla="*/ 938194 w 3812831"/>
              <a:gd name="connsiteY69" fmla="*/ 506489 h 3677996"/>
              <a:gd name="connsiteX70" fmla="*/ 948392 w 3812831"/>
              <a:gd name="connsiteY70" fmla="*/ 499691 h 3677996"/>
              <a:gd name="connsiteX71" fmla="*/ 951791 w 3812831"/>
              <a:gd name="connsiteY71" fmla="*/ 489493 h 3677996"/>
              <a:gd name="connsiteX72" fmla="*/ 965388 w 3812831"/>
              <a:gd name="connsiteY72" fmla="*/ 469098 h 3677996"/>
              <a:gd name="connsiteX73" fmla="*/ 975586 w 3812831"/>
              <a:gd name="connsiteY73" fmla="*/ 448702 h 3677996"/>
              <a:gd name="connsiteX74" fmla="*/ 985784 w 3812831"/>
              <a:gd name="connsiteY74" fmla="*/ 428307 h 3677996"/>
              <a:gd name="connsiteX75" fmla="*/ 995982 w 3812831"/>
              <a:gd name="connsiteY75" fmla="*/ 407911 h 3677996"/>
              <a:gd name="connsiteX76" fmla="*/ 1002780 w 3812831"/>
              <a:gd name="connsiteY76" fmla="*/ 387515 h 3677996"/>
              <a:gd name="connsiteX77" fmla="*/ 1009579 w 3812831"/>
              <a:gd name="connsiteY77" fmla="*/ 367120 h 3677996"/>
              <a:gd name="connsiteX78" fmla="*/ 1012978 w 3812831"/>
              <a:gd name="connsiteY78" fmla="*/ 356922 h 3677996"/>
              <a:gd name="connsiteX79" fmla="*/ 1016377 w 3812831"/>
              <a:gd name="connsiteY79" fmla="*/ 346724 h 3677996"/>
              <a:gd name="connsiteX80" fmla="*/ 1026575 w 3812831"/>
              <a:gd name="connsiteY80" fmla="*/ 295736 h 3677996"/>
              <a:gd name="connsiteX81" fmla="*/ 1033373 w 3812831"/>
              <a:gd name="connsiteY81" fmla="*/ 197157 h 3677996"/>
              <a:gd name="connsiteX82" fmla="*/ 1036773 w 3812831"/>
              <a:gd name="connsiteY82" fmla="*/ 186959 h 3677996"/>
              <a:gd name="connsiteX83" fmla="*/ 1043571 w 3812831"/>
              <a:gd name="connsiteY83" fmla="*/ 176762 h 3677996"/>
              <a:gd name="connsiteX84" fmla="*/ 1050370 w 3812831"/>
              <a:gd name="connsiteY84" fmla="*/ 156366 h 3677996"/>
              <a:gd name="connsiteX85" fmla="*/ 1057168 w 3812831"/>
              <a:gd name="connsiteY85" fmla="*/ 129172 h 3677996"/>
              <a:gd name="connsiteX86" fmla="*/ 1063967 w 3812831"/>
              <a:gd name="connsiteY86" fmla="*/ 108776 h 3677996"/>
              <a:gd name="connsiteX87" fmla="*/ 1077564 w 3812831"/>
              <a:gd name="connsiteY87" fmla="*/ 88381 h 3677996"/>
              <a:gd name="connsiteX88" fmla="*/ 1091161 w 3812831"/>
              <a:gd name="connsiteY88" fmla="*/ 67985 h 3677996"/>
              <a:gd name="connsiteX89" fmla="*/ 1101358 w 3812831"/>
              <a:gd name="connsiteY89" fmla="*/ 61187 h 3677996"/>
              <a:gd name="connsiteX90" fmla="*/ 1118355 w 3812831"/>
              <a:gd name="connsiteY90" fmla="*/ 44191 h 3677996"/>
              <a:gd name="connsiteX91" fmla="*/ 1138750 w 3812831"/>
              <a:gd name="connsiteY91" fmla="*/ 23795 h 3677996"/>
              <a:gd name="connsiteX92" fmla="*/ 1159146 w 3812831"/>
              <a:gd name="connsiteY92" fmla="*/ 10198 h 3677996"/>
              <a:gd name="connsiteX93" fmla="*/ 1193138 w 3812831"/>
              <a:gd name="connsiteY93" fmla="*/ 0 h 3677996"/>
              <a:gd name="connsiteX94" fmla="*/ 1220332 w 3812831"/>
              <a:gd name="connsiteY94" fmla="*/ 3399 h 3677996"/>
              <a:gd name="connsiteX95" fmla="*/ 1247526 w 3812831"/>
              <a:gd name="connsiteY95" fmla="*/ 10198 h 3677996"/>
              <a:gd name="connsiteX96" fmla="*/ 1267922 w 3812831"/>
              <a:gd name="connsiteY96" fmla="*/ 13597 h 3677996"/>
              <a:gd name="connsiteX97" fmla="*/ 1325709 w 3812831"/>
              <a:gd name="connsiteY97" fmla="*/ 6799 h 3677996"/>
              <a:gd name="connsiteX98" fmla="*/ 1359702 w 3812831"/>
              <a:gd name="connsiteY98" fmla="*/ 10198 h 3677996"/>
              <a:gd name="connsiteX99" fmla="*/ 1390295 w 3812831"/>
              <a:gd name="connsiteY99" fmla="*/ 27194 h 3677996"/>
              <a:gd name="connsiteX100" fmla="*/ 1400493 w 3812831"/>
              <a:gd name="connsiteY100" fmla="*/ 33993 h 3677996"/>
              <a:gd name="connsiteX101" fmla="*/ 1407292 w 3812831"/>
              <a:gd name="connsiteY101" fmla="*/ 44191 h 3677996"/>
              <a:gd name="connsiteX102" fmla="*/ 1424288 w 3812831"/>
              <a:gd name="connsiteY102" fmla="*/ 61187 h 3677996"/>
              <a:gd name="connsiteX103" fmla="*/ 1434486 w 3812831"/>
              <a:gd name="connsiteY103" fmla="*/ 81582 h 3677996"/>
              <a:gd name="connsiteX104" fmla="*/ 1437885 w 3812831"/>
              <a:gd name="connsiteY104" fmla="*/ 91780 h 3677996"/>
              <a:gd name="connsiteX105" fmla="*/ 1444683 w 3812831"/>
              <a:gd name="connsiteY105" fmla="*/ 101978 h 3677996"/>
              <a:gd name="connsiteX106" fmla="*/ 1451482 w 3812831"/>
              <a:gd name="connsiteY106" fmla="*/ 122373 h 3677996"/>
              <a:gd name="connsiteX107" fmla="*/ 1454881 w 3812831"/>
              <a:gd name="connsiteY107" fmla="*/ 132571 h 3677996"/>
              <a:gd name="connsiteX108" fmla="*/ 1451482 w 3812831"/>
              <a:gd name="connsiteY108" fmla="*/ 146168 h 3677996"/>
              <a:gd name="connsiteX109" fmla="*/ 1458280 w 3812831"/>
              <a:gd name="connsiteY109" fmla="*/ 193758 h 3677996"/>
              <a:gd name="connsiteX110" fmla="*/ 1465079 w 3812831"/>
              <a:gd name="connsiteY110" fmla="*/ 214153 h 3677996"/>
              <a:gd name="connsiteX111" fmla="*/ 1468478 w 3812831"/>
              <a:gd name="connsiteY111" fmla="*/ 227750 h 3677996"/>
              <a:gd name="connsiteX112" fmla="*/ 1471877 w 3812831"/>
              <a:gd name="connsiteY112" fmla="*/ 237948 h 3677996"/>
              <a:gd name="connsiteX113" fmla="*/ 1475277 w 3812831"/>
              <a:gd name="connsiteY113" fmla="*/ 258344 h 3677996"/>
              <a:gd name="connsiteX114" fmla="*/ 1482075 w 3812831"/>
              <a:gd name="connsiteY114" fmla="*/ 295736 h 3677996"/>
              <a:gd name="connsiteX115" fmla="*/ 1478676 w 3812831"/>
              <a:gd name="connsiteY115" fmla="*/ 401112 h 3677996"/>
              <a:gd name="connsiteX116" fmla="*/ 1475277 w 3812831"/>
              <a:gd name="connsiteY116" fmla="*/ 428307 h 3677996"/>
              <a:gd name="connsiteX117" fmla="*/ 1478676 w 3812831"/>
              <a:gd name="connsiteY117" fmla="*/ 489493 h 3677996"/>
              <a:gd name="connsiteX118" fmla="*/ 1478676 w 3812831"/>
              <a:gd name="connsiteY118" fmla="*/ 611866 h 3677996"/>
              <a:gd name="connsiteX119" fmla="*/ 1485474 w 3812831"/>
              <a:gd name="connsiteY119" fmla="*/ 642460 h 3677996"/>
              <a:gd name="connsiteX120" fmla="*/ 1492273 w 3812831"/>
              <a:gd name="connsiteY120" fmla="*/ 676452 h 3677996"/>
              <a:gd name="connsiteX121" fmla="*/ 1495672 w 3812831"/>
              <a:gd name="connsiteY121" fmla="*/ 696848 h 3677996"/>
              <a:gd name="connsiteX122" fmla="*/ 1505870 w 3812831"/>
              <a:gd name="connsiteY122" fmla="*/ 747837 h 3677996"/>
              <a:gd name="connsiteX123" fmla="*/ 1512668 w 3812831"/>
              <a:gd name="connsiteY123" fmla="*/ 771631 h 3677996"/>
              <a:gd name="connsiteX124" fmla="*/ 1516068 w 3812831"/>
              <a:gd name="connsiteY124" fmla="*/ 792027 h 3677996"/>
              <a:gd name="connsiteX125" fmla="*/ 1522866 w 3812831"/>
              <a:gd name="connsiteY125" fmla="*/ 812423 h 3677996"/>
              <a:gd name="connsiteX126" fmla="*/ 1529665 w 3812831"/>
              <a:gd name="connsiteY126" fmla="*/ 832818 h 3677996"/>
              <a:gd name="connsiteX127" fmla="*/ 1539863 w 3812831"/>
              <a:gd name="connsiteY127" fmla="*/ 863411 h 3677996"/>
              <a:gd name="connsiteX128" fmla="*/ 1543262 w 3812831"/>
              <a:gd name="connsiteY128" fmla="*/ 873609 h 3677996"/>
              <a:gd name="connsiteX129" fmla="*/ 1550060 w 3812831"/>
              <a:gd name="connsiteY129" fmla="*/ 921199 h 3677996"/>
              <a:gd name="connsiteX130" fmla="*/ 1563657 w 3812831"/>
              <a:gd name="connsiteY130" fmla="*/ 941594 h 3677996"/>
              <a:gd name="connsiteX131" fmla="*/ 1580654 w 3812831"/>
              <a:gd name="connsiteY131" fmla="*/ 955191 h 3677996"/>
              <a:gd name="connsiteX132" fmla="*/ 1597650 w 3812831"/>
              <a:gd name="connsiteY132" fmla="*/ 985785 h 3677996"/>
              <a:gd name="connsiteX133" fmla="*/ 1604448 w 3812831"/>
              <a:gd name="connsiteY133" fmla="*/ 995982 h 3677996"/>
              <a:gd name="connsiteX134" fmla="*/ 1621445 w 3812831"/>
              <a:gd name="connsiteY134" fmla="*/ 1026576 h 3677996"/>
              <a:gd name="connsiteX135" fmla="*/ 1635042 w 3812831"/>
              <a:gd name="connsiteY135" fmla="*/ 1046971 h 3677996"/>
              <a:gd name="connsiteX136" fmla="*/ 1645239 w 3812831"/>
              <a:gd name="connsiteY136" fmla="*/ 1053770 h 3677996"/>
              <a:gd name="connsiteX137" fmla="*/ 1652038 w 3812831"/>
              <a:gd name="connsiteY137" fmla="*/ 1063967 h 3677996"/>
              <a:gd name="connsiteX138" fmla="*/ 1662236 w 3812831"/>
              <a:gd name="connsiteY138" fmla="*/ 1070766 h 3677996"/>
              <a:gd name="connsiteX139" fmla="*/ 1672434 w 3812831"/>
              <a:gd name="connsiteY139" fmla="*/ 1080964 h 3677996"/>
              <a:gd name="connsiteX140" fmla="*/ 1682631 w 3812831"/>
              <a:gd name="connsiteY140" fmla="*/ 1087762 h 3677996"/>
              <a:gd name="connsiteX141" fmla="*/ 1692829 w 3812831"/>
              <a:gd name="connsiteY141" fmla="*/ 1097960 h 3677996"/>
              <a:gd name="connsiteX142" fmla="*/ 1713225 w 3812831"/>
              <a:gd name="connsiteY142" fmla="*/ 1111557 h 3677996"/>
              <a:gd name="connsiteX143" fmla="*/ 1723422 w 3812831"/>
              <a:gd name="connsiteY143" fmla="*/ 1118356 h 3677996"/>
              <a:gd name="connsiteX144" fmla="*/ 1733620 w 3812831"/>
              <a:gd name="connsiteY144" fmla="*/ 1125154 h 3677996"/>
              <a:gd name="connsiteX145" fmla="*/ 1743818 w 3812831"/>
              <a:gd name="connsiteY145" fmla="*/ 1131953 h 3677996"/>
              <a:gd name="connsiteX146" fmla="*/ 1754016 w 3812831"/>
              <a:gd name="connsiteY146" fmla="*/ 1135352 h 3677996"/>
              <a:gd name="connsiteX147" fmla="*/ 1764213 w 3812831"/>
              <a:gd name="connsiteY147" fmla="*/ 1142150 h 3677996"/>
              <a:gd name="connsiteX148" fmla="*/ 1798206 w 3812831"/>
              <a:gd name="connsiteY148" fmla="*/ 1152348 h 3677996"/>
              <a:gd name="connsiteX149" fmla="*/ 1808404 w 3812831"/>
              <a:gd name="connsiteY149" fmla="*/ 1155747 h 3677996"/>
              <a:gd name="connsiteX150" fmla="*/ 1825400 w 3812831"/>
              <a:gd name="connsiteY150" fmla="*/ 1172744 h 3677996"/>
              <a:gd name="connsiteX151" fmla="*/ 1845796 w 3812831"/>
              <a:gd name="connsiteY151" fmla="*/ 1179542 h 3677996"/>
              <a:gd name="connsiteX152" fmla="*/ 1855993 w 3812831"/>
              <a:gd name="connsiteY152" fmla="*/ 1182941 h 3677996"/>
              <a:gd name="connsiteX153" fmla="*/ 1866191 w 3812831"/>
              <a:gd name="connsiteY153" fmla="*/ 1186341 h 3677996"/>
              <a:gd name="connsiteX154" fmla="*/ 1886587 w 3812831"/>
              <a:gd name="connsiteY154" fmla="*/ 1196539 h 3677996"/>
              <a:gd name="connsiteX155" fmla="*/ 1896784 w 3812831"/>
              <a:gd name="connsiteY155" fmla="*/ 1203337 h 3677996"/>
              <a:gd name="connsiteX156" fmla="*/ 1913781 w 3812831"/>
              <a:gd name="connsiteY156" fmla="*/ 1216934 h 3677996"/>
              <a:gd name="connsiteX157" fmla="*/ 1923979 w 3812831"/>
              <a:gd name="connsiteY157" fmla="*/ 1237330 h 3677996"/>
              <a:gd name="connsiteX158" fmla="*/ 1940975 w 3812831"/>
              <a:gd name="connsiteY158" fmla="*/ 1254326 h 3677996"/>
              <a:gd name="connsiteX159" fmla="*/ 1957971 w 3812831"/>
              <a:gd name="connsiteY159" fmla="*/ 1271322 h 3677996"/>
              <a:gd name="connsiteX160" fmla="*/ 1964770 w 3812831"/>
              <a:gd name="connsiteY160" fmla="*/ 1281520 h 3677996"/>
              <a:gd name="connsiteX161" fmla="*/ 1985165 w 3812831"/>
              <a:gd name="connsiteY161" fmla="*/ 1288318 h 3677996"/>
              <a:gd name="connsiteX162" fmla="*/ 1995363 w 3812831"/>
              <a:gd name="connsiteY162" fmla="*/ 1291718 h 3677996"/>
              <a:gd name="connsiteX163" fmla="*/ 2025956 w 3812831"/>
              <a:gd name="connsiteY163" fmla="*/ 1312113 h 3677996"/>
              <a:gd name="connsiteX164" fmla="*/ 2036154 w 3812831"/>
              <a:gd name="connsiteY164" fmla="*/ 1318912 h 3677996"/>
              <a:gd name="connsiteX165" fmla="*/ 2046352 w 3812831"/>
              <a:gd name="connsiteY165" fmla="*/ 1325710 h 3677996"/>
              <a:gd name="connsiteX166" fmla="*/ 2056550 w 3812831"/>
              <a:gd name="connsiteY166" fmla="*/ 1335908 h 3677996"/>
              <a:gd name="connsiteX167" fmla="*/ 2063348 w 3812831"/>
              <a:gd name="connsiteY167" fmla="*/ 1346106 h 3677996"/>
              <a:gd name="connsiteX168" fmla="*/ 2073546 w 3812831"/>
              <a:gd name="connsiteY168" fmla="*/ 1352904 h 3677996"/>
              <a:gd name="connsiteX169" fmla="*/ 2080344 w 3812831"/>
              <a:gd name="connsiteY169" fmla="*/ 1363102 h 3677996"/>
              <a:gd name="connsiteX170" fmla="*/ 2114337 w 3812831"/>
              <a:gd name="connsiteY170" fmla="*/ 1380098 h 3677996"/>
              <a:gd name="connsiteX171" fmla="*/ 2144930 w 3812831"/>
              <a:gd name="connsiteY171" fmla="*/ 1390296 h 3677996"/>
              <a:gd name="connsiteX172" fmla="*/ 2165326 w 3812831"/>
              <a:gd name="connsiteY172" fmla="*/ 1397095 h 3677996"/>
              <a:gd name="connsiteX173" fmla="*/ 2195919 w 3812831"/>
              <a:gd name="connsiteY173" fmla="*/ 1410692 h 3677996"/>
              <a:gd name="connsiteX174" fmla="*/ 2206117 w 3812831"/>
              <a:gd name="connsiteY174" fmla="*/ 1414091 h 3677996"/>
              <a:gd name="connsiteX175" fmla="*/ 2216315 w 3812831"/>
              <a:gd name="connsiteY175" fmla="*/ 1420889 h 3677996"/>
              <a:gd name="connsiteX176" fmla="*/ 2236710 w 3812831"/>
              <a:gd name="connsiteY176" fmla="*/ 1427688 h 3677996"/>
              <a:gd name="connsiteX177" fmla="*/ 2246908 w 3812831"/>
              <a:gd name="connsiteY177" fmla="*/ 1434486 h 3677996"/>
              <a:gd name="connsiteX178" fmla="*/ 2267303 w 3812831"/>
              <a:gd name="connsiteY178" fmla="*/ 1441285 h 3677996"/>
              <a:gd name="connsiteX179" fmla="*/ 2287699 w 3812831"/>
              <a:gd name="connsiteY179" fmla="*/ 1448083 h 3677996"/>
              <a:gd name="connsiteX180" fmla="*/ 2297897 w 3812831"/>
              <a:gd name="connsiteY180" fmla="*/ 1451483 h 3677996"/>
              <a:gd name="connsiteX181" fmla="*/ 2328490 w 3812831"/>
              <a:gd name="connsiteY181" fmla="*/ 1465080 h 3677996"/>
              <a:gd name="connsiteX182" fmla="*/ 2362483 w 3812831"/>
              <a:gd name="connsiteY182" fmla="*/ 1468479 h 3677996"/>
              <a:gd name="connsiteX183" fmla="*/ 2444065 w 3812831"/>
              <a:gd name="connsiteY183" fmla="*/ 1465080 h 3677996"/>
              <a:gd name="connsiteX184" fmla="*/ 2478057 w 3812831"/>
              <a:gd name="connsiteY184" fmla="*/ 1454882 h 3677996"/>
              <a:gd name="connsiteX185" fmla="*/ 2501852 w 3812831"/>
              <a:gd name="connsiteY185" fmla="*/ 1448083 h 3677996"/>
              <a:gd name="connsiteX186" fmla="*/ 2512050 w 3812831"/>
              <a:gd name="connsiteY186" fmla="*/ 1444684 h 3677996"/>
              <a:gd name="connsiteX187" fmla="*/ 2529046 w 3812831"/>
              <a:gd name="connsiteY187" fmla="*/ 1441285 h 3677996"/>
              <a:gd name="connsiteX188" fmla="*/ 2542643 w 3812831"/>
              <a:gd name="connsiteY188" fmla="*/ 1437886 h 3677996"/>
              <a:gd name="connsiteX189" fmla="*/ 2590233 w 3812831"/>
              <a:gd name="connsiteY189" fmla="*/ 1431087 h 3677996"/>
              <a:gd name="connsiteX190" fmla="*/ 2610628 w 3812831"/>
              <a:gd name="connsiteY190" fmla="*/ 1417490 h 3677996"/>
              <a:gd name="connsiteX191" fmla="*/ 2620826 w 3812831"/>
              <a:gd name="connsiteY191" fmla="*/ 1410692 h 3677996"/>
              <a:gd name="connsiteX192" fmla="*/ 2627625 w 3812831"/>
              <a:gd name="connsiteY192" fmla="*/ 1400494 h 3677996"/>
              <a:gd name="connsiteX193" fmla="*/ 2648020 w 3812831"/>
              <a:gd name="connsiteY193" fmla="*/ 1393695 h 3677996"/>
              <a:gd name="connsiteX194" fmla="*/ 2658218 w 3812831"/>
              <a:gd name="connsiteY194" fmla="*/ 1390296 h 3677996"/>
              <a:gd name="connsiteX195" fmla="*/ 2688811 w 3812831"/>
              <a:gd name="connsiteY195" fmla="*/ 1373300 h 3677996"/>
              <a:gd name="connsiteX196" fmla="*/ 2699009 w 3812831"/>
              <a:gd name="connsiteY196" fmla="*/ 1366501 h 3677996"/>
              <a:gd name="connsiteX197" fmla="*/ 2719405 w 3812831"/>
              <a:gd name="connsiteY197" fmla="*/ 1356304 h 3677996"/>
              <a:gd name="connsiteX198" fmla="*/ 2726203 w 3812831"/>
              <a:gd name="connsiteY198" fmla="*/ 1346106 h 3677996"/>
              <a:gd name="connsiteX199" fmla="*/ 2746599 w 3812831"/>
              <a:gd name="connsiteY199" fmla="*/ 1335908 h 3677996"/>
              <a:gd name="connsiteX200" fmla="*/ 2766994 w 3812831"/>
              <a:gd name="connsiteY200" fmla="*/ 1332509 h 3677996"/>
              <a:gd name="connsiteX201" fmla="*/ 2777192 w 3812831"/>
              <a:gd name="connsiteY201" fmla="*/ 1329110 h 3677996"/>
              <a:gd name="connsiteX202" fmla="*/ 2797587 w 3812831"/>
              <a:gd name="connsiteY202" fmla="*/ 1318912 h 3677996"/>
              <a:gd name="connsiteX203" fmla="*/ 2807785 w 3812831"/>
              <a:gd name="connsiteY203" fmla="*/ 1312113 h 3677996"/>
              <a:gd name="connsiteX204" fmla="*/ 2865573 w 3812831"/>
              <a:gd name="connsiteY204" fmla="*/ 1315512 h 3677996"/>
              <a:gd name="connsiteX205" fmla="*/ 2882569 w 3812831"/>
              <a:gd name="connsiteY205" fmla="*/ 1318912 h 3677996"/>
              <a:gd name="connsiteX206" fmla="*/ 2923360 w 3812831"/>
              <a:gd name="connsiteY206" fmla="*/ 1329110 h 3677996"/>
              <a:gd name="connsiteX207" fmla="*/ 2936957 w 3812831"/>
              <a:gd name="connsiteY207" fmla="*/ 1332509 h 3677996"/>
              <a:gd name="connsiteX208" fmla="*/ 2981147 w 3812831"/>
              <a:gd name="connsiteY208" fmla="*/ 1339307 h 3677996"/>
              <a:gd name="connsiteX209" fmla="*/ 2991345 w 3812831"/>
              <a:gd name="connsiteY209" fmla="*/ 1342707 h 3677996"/>
              <a:gd name="connsiteX210" fmla="*/ 3018539 w 3812831"/>
              <a:gd name="connsiteY210" fmla="*/ 1349505 h 3677996"/>
              <a:gd name="connsiteX211" fmla="*/ 3028737 w 3812831"/>
              <a:gd name="connsiteY211" fmla="*/ 1359703 h 3677996"/>
              <a:gd name="connsiteX212" fmla="*/ 3049132 w 3812831"/>
              <a:gd name="connsiteY212" fmla="*/ 1366501 h 3677996"/>
              <a:gd name="connsiteX213" fmla="*/ 3059330 w 3812831"/>
              <a:gd name="connsiteY213" fmla="*/ 1369901 h 3677996"/>
              <a:gd name="connsiteX214" fmla="*/ 3069528 w 3812831"/>
              <a:gd name="connsiteY214" fmla="*/ 1373300 h 3677996"/>
              <a:gd name="connsiteX215" fmla="*/ 3079726 w 3812831"/>
              <a:gd name="connsiteY215" fmla="*/ 1376699 h 3677996"/>
              <a:gd name="connsiteX216" fmla="*/ 3083125 w 3812831"/>
              <a:gd name="connsiteY216" fmla="*/ 1386897 h 3677996"/>
              <a:gd name="connsiteX217" fmla="*/ 3123916 w 3812831"/>
              <a:gd name="connsiteY217" fmla="*/ 1407292 h 3677996"/>
              <a:gd name="connsiteX218" fmla="*/ 3144312 w 3812831"/>
              <a:gd name="connsiteY218" fmla="*/ 1414091 h 3677996"/>
              <a:gd name="connsiteX219" fmla="*/ 3154509 w 3812831"/>
              <a:gd name="connsiteY219" fmla="*/ 1417490 h 3677996"/>
              <a:gd name="connsiteX220" fmla="*/ 3181703 w 3812831"/>
              <a:gd name="connsiteY220" fmla="*/ 1424289 h 3677996"/>
              <a:gd name="connsiteX221" fmla="*/ 3195300 w 3812831"/>
              <a:gd name="connsiteY221" fmla="*/ 1427688 h 3677996"/>
              <a:gd name="connsiteX222" fmla="*/ 3232692 w 3812831"/>
              <a:gd name="connsiteY222" fmla="*/ 1434486 h 3677996"/>
              <a:gd name="connsiteX223" fmla="*/ 3253088 w 3812831"/>
              <a:gd name="connsiteY223" fmla="*/ 1437886 h 3677996"/>
              <a:gd name="connsiteX224" fmla="*/ 3293879 w 3812831"/>
              <a:gd name="connsiteY224" fmla="*/ 1444684 h 3677996"/>
              <a:gd name="connsiteX225" fmla="*/ 3314274 w 3812831"/>
              <a:gd name="connsiteY225" fmla="*/ 1448083 h 3677996"/>
              <a:gd name="connsiteX226" fmla="*/ 3365263 w 3812831"/>
              <a:gd name="connsiteY226" fmla="*/ 1451483 h 3677996"/>
              <a:gd name="connsiteX227" fmla="*/ 3429849 w 3812831"/>
              <a:gd name="connsiteY227" fmla="*/ 1461681 h 3677996"/>
              <a:gd name="connsiteX228" fmla="*/ 3518230 w 3812831"/>
              <a:gd name="connsiteY228" fmla="*/ 1458281 h 3677996"/>
              <a:gd name="connsiteX229" fmla="*/ 3538625 w 3812831"/>
              <a:gd name="connsiteY229" fmla="*/ 1451483 h 3677996"/>
              <a:gd name="connsiteX230" fmla="*/ 3555622 w 3812831"/>
              <a:gd name="connsiteY230" fmla="*/ 1437886 h 3677996"/>
              <a:gd name="connsiteX231" fmla="*/ 3562420 w 3812831"/>
              <a:gd name="connsiteY231" fmla="*/ 1427688 h 3677996"/>
              <a:gd name="connsiteX232" fmla="*/ 3582816 w 3812831"/>
              <a:gd name="connsiteY232" fmla="*/ 1414091 h 3677996"/>
              <a:gd name="connsiteX233" fmla="*/ 3610010 w 3812831"/>
              <a:gd name="connsiteY233" fmla="*/ 1390296 h 3677996"/>
              <a:gd name="connsiteX234" fmla="*/ 3620208 w 3812831"/>
              <a:gd name="connsiteY234" fmla="*/ 1383498 h 3677996"/>
              <a:gd name="connsiteX235" fmla="*/ 3630405 w 3812831"/>
              <a:gd name="connsiteY235" fmla="*/ 1380098 h 3677996"/>
              <a:gd name="connsiteX236" fmla="*/ 3650801 w 3812831"/>
              <a:gd name="connsiteY236" fmla="*/ 1366501 h 3677996"/>
              <a:gd name="connsiteX237" fmla="*/ 3677995 w 3812831"/>
              <a:gd name="connsiteY237" fmla="*/ 1335908 h 3677996"/>
              <a:gd name="connsiteX238" fmla="*/ 3698390 w 3812831"/>
              <a:gd name="connsiteY238" fmla="*/ 1322311 h 3677996"/>
              <a:gd name="connsiteX239" fmla="*/ 3708588 w 3812831"/>
              <a:gd name="connsiteY239" fmla="*/ 1315512 h 3677996"/>
              <a:gd name="connsiteX240" fmla="*/ 3728984 w 3812831"/>
              <a:gd name="connsiteY240" fmla="*/ 1298516 h 3677996"/>
              <a:gd name="connsiteX241" fmla="*/ 3742581 w 3812831"/>
              <a:gd name="connsiteY241" fmla="*/ 1278121 h 3677996"/>
              <a:gd name="connsiteX242" fmla="*/ 3749379 w 3812831"/>
              <a:gd name="connsiteY242" fmla="*/ 1267923 h 3677996"/>
              <a:gd name="connsiteX243" fmla="*/ 3759577 w 3812831"/>
              <a:gd name="connsiteY243" fmla="*/ 1257725 h 3677996"/>
              <a:gd name="connsiteX244" fmla="*/ 3766376 w 3812831"/>
              <a:gd name="connsiteY244" fmla="*/ 1247527 h 3677996"/>
              <a:gd name="connsiteX245" fmla="*/ 3776573 w 3812831"/>
              <a:gd name="connsiteY245" fmla="*/ 1240729 h 3677996"/>
              <a:gd name="connsiteX246" fmla="*/ 3807166 w 3812831"/>
              <a:gd name="connsiteY246" fmla="*/ 1220333 h 3677996"/>
              <a:gd name="connsiteX247" fmla="*/ 3810565 w 3812831"/>
              <a:gd name="connsiteY247" fmla="*/ 3677995 h 3677996"/>
              <a:gd name="connsiteX248" fmla="*/ 0 w 3812831"/>
              <a:gd name="connsiteY248" fmla="*/ 3677996 h 3677996"/>
              <a:gd name="connsiteX0" fmla="*/ 10197 w 3812831"/>
              <a:gd name="connsiteY0" fmla="*/ 1407292 h 3677996"/>
              <a:gd name="connsiteX1" fmla="*/ 37391 w 3812831"/>
              <a:gd name="connsiteY1" fmla="*/ 1400494 h 3677996"/>
              <a:gd name="connsiteX2" fmla="*/ 44190 w 3812831"/>
              <a:gd name="connsiteY2" fmla="*/ 1390296 h 3677996"/>
              <a:gd name="connsiteX3" fmla="*/ 61186 w 3812831"/>
              <a:gd name="connsiteY3" fmla="*/ 1359703 h 3677996"/>
              <a:gd name="connsiteX4" fmla="*/ 81582 w 3812831"/>
              <a:gd name="connsiteY4" fmla="*/ 1346106 h 3677996"/>
              <a:gd name="connsiteX5" fmla="*/ 112175 w 3812831"/>
              <a:gd name="connsiteY5" fmla="*/ 1335908 h 3677996"/>
              <a:gd name="connsiteX6" fmla="*/ 122373 w 3812831"/>
              <a:gd name="connsiteY6" fmla="*/ 1332509 h 3677996"/>
              <a:gd name="connsiteX7" fmla="*/ 135970 w 3812831"/>
              <a:gd name="connsiteY7" fmla="*/ 1329110 h 3677996"/>
              <a:gd name="connsiteX8" fmla="*/ 149567 w 3812831"/>
              <a:gd name="connsiteY8" fmla="*/ 1308714 h 3677996"/>
              <a:gd name="connsiteX9" fmla="*/ 169962 w 3812831"/>
              <a:gd name="connsiteY9" fmla="*/ 1295117 h 3677996"/>
              <a:gd name="connsiteX10" fmla="*/ 210753 w 3812831"/>
              <a:gd name="connsiteY10" fmla="*/ 1281520 h 3677996"/>
              <a:gd name="connsiteX11" fmla="*/ 241347 w 3812831"/>
              <a:gd name="connsiteY11" fmla="*/ 1271322 h 3677996"/>
              <a:gd name="connsiteX12" fmla="*/ 251544 w 3812831"/>
              <a:gd name="connsiteY12" fmla="*/ 1267923 h 3677996"/>
              <a:gd name="connsiteX13" fmla="*/ 261742 w 3812831"/>
              <a:gd name="connsiteY13" fmla="*/ 1261124 h 3677996"/>
              <a:gd name="connsiteX14" fmla="*/ 275339 w 3812831"/>
              <a:gd name="connsiteY14" fmla="*/ 1240729 h 3677996"/>
              <a:gd name="connsiteX15" fmla="*/ 285537 w 3812831"/>
              <a:gd name="connsiteY15" fmla="*/ 1233930 h 3677996"/>
              <a:gd name="connsiteX16" fmla="*/ 295735 w 3812831"/>
              <a:gd name="connsiteY16" fmla="*/ 1223733 h 3677996"/>
              <a:gd name="connsiteX17" fmla="*/ 305932 w 3812831"/>
              <a:gd name="connsiteY17" fmla="*/ 1220333 h 3677996"/>
              <a:gd name="connsiteX18" fmla="*/ 316130 w 3812831"/>
              <a:gd name="connsiteY18" fmla="*/ 1213535 h 3677996"/>
              <a:gd name="connsiteX19" fmla="*/ 346724 w 3812831"/>
              <a:gd name="connsiteY19" fmla="*/ 1199938 h 3677996"/>
              <a:gd name="connsiteX20" fmla="*/ 350123 w 3812831"/>
              <a:gd name="connsiteY20" fmla="*/ 1189740 h 3677996"/>
              <a:gd name="connsiteX21" fmla="*/ 370518 w 3812831"/>
              <a:gd name="connsiteY21" fmla="*/ 1176143 h 3677996"/>
              <a:gd name="connsiteX22" fmla="*/ 377317 w 3812831"/>
              <a:gd name="connsiteY22" fmla="*/ 1165945 h 3677996"/>
              <a:gd name="connsiteX23" fmla="*/ 394313 w 3812831"/>
              <a:gd name="connsiteY23" fmla="*/ 1145550 h 3677996"/>
              <a:gd name="connsiteX24" fmla="*/ 401112 w 3812831"/>
              <a:gd name="connsiteY24" fmla="*/ 1125154 h 3677996"/>
              <a:gd name="connsiteX25" fmla="*/ 404511 w 3812831"/>
              <a:gd name="connsiteY25" fmla="*/ 1114956 h 3677996"/>
              <a:gd name="connsiteX26" fmla="*/ 414709 w 3812831"/>
              <a:gd name="connsiteY26" fmla="*/ 1108158 h 3677996"/>
              <a:gd name="connsiteX27" fmla="*/ 428306 w 3812831"/>
              <a:gd name="connsiteY27" fmla="*/ 1087762 h 3677996"/>
              <a:gd name="connsiteX28" fmla="*/ 435104 w 3812831"/>
              <a:gd name="connsiteY28" fmla="*/ 1077565 h 3677996"/>
              <a:gd name="connsiteX29" fmla="*/ 441903 w 3812831"/>
              <a:gd name="connsiteY29" fmla="*/ 1057169 h 3677996"/>
              <a:gd name="connsiteX30" fmla="*/ 458899 w 3812831"/>
              <a:gd name="connsiteY30" fmla="*/ 1036773 h 3677996"/>
              <a:gd name="connsiteX31" fmla="*/ 469097 w 3812831"/>
              <a:gd name="connsiteY31" fmla="*/ 1029975 h 3677996"/>
              <a:gd name="connsiteX32" fmla="*/ 489492 w 3812831"/>
              <a:gd name="connsiteY32" fmla="*/ 1012979 h 3677996"/>
              <a:gd name="connsiteX33" fmla="*/ 503089 w 3812831"/>
              <a:gd name="connsiteY33" fmla="*/ 992583 h 3677996"/>
              <a:gd name="connsiteX34" fmla="*/ 509888 w 3812831"/>
              <a:gd name="connsiteY34" fmla="*/ 982385 h 3677996"/>
              <a:gd name="connsiteX35" fmla="*/ 520086 w 3812831"/>
              <a:gd name="connsiteY35" fmla="*/ 975587 h 3677996"/>
              <a:gd name="connsiteX36" fmla="*/ 526884 w 3812831"/>
              <a:gd name="connsiteY36" fmla="*/ 965389 h 3677996"/>
              <a:gd name="connsiteX37" fmla="*/ 547280 w 3812831"/>
              <a:gd name="connsiteY37" fmla="*/ 948393 h 3677996"/>
              <a:gd name="connsiteX38" fmla="*/ 560877 w 3812831"/>
              <a:gd name="connsiteY38" fmla="*/ 927997 h 3677996"/>
              <a:gd name="connsiteX39" fmla="*/ 574474 w 3812831"/>
              <a:gd name="connsiteY39" fmla="*/ 897404 h 3677996"/>
              <a:gd name="connsiteX40" fmla="*/ 588071 w 3812831"/>
              <a:gd name="connsiteY40" fmla="*/ 880408 h 3677996"/>
              <a:gd name="connsiteX41" fmla="*/ 594869 w 3812831"/>
              <a:gd name="connsiteY41" fmla="*/ 870210 h 3677996"/>
              <a:gd name="connsiteX42" fmla="*/ 605067 w 3812831"/>
              <a:gd name="connsiteY42" fmla="*/ 860012 h 3677996"/>
              <a:gd name="connsiteX43" fmla="*/ 615265 w 3812831"/>
              <a:gd name="connsiteY43" fmla="*/ 846415 h 3677996"/>
              <a:gd name="connsiteX44" fmla="*/ 635660 w 3812831"/>
              <a:gd name="connsiteY44" fmla="*/ 829419 h 3677996"/>
              <a:gd name="connsiteX45" fmla="*/ 666254 w 3812831"/>
              <a:gd name="connsiteY45" fmla="*/ 805624 h 3677996"/>
              <a:gd name="connsiteX46" fmla="*/ 676451 w 3812831"/>
              <a:gd name="connsiteY46" fmla="*/ 798825 h 3677996"/>
              <a:gd name="connsiteX47" fmla="*/ 686649 w 3812831"/>
              <a:gd name="connsiteY47" fmla="*/ 795426 h 3677996"/>
              <a:gd name="connsiteX48" fmla="*/ 707045 w 3812831"/>
              <a:gd name="connsiteY48" fmla="*/ 781829 h 3677996"/>
              <a:gd name="connsiteX49" fmla="*/ 727440 w 3812831"/>
              <a:gd name="connsiteY49" fmla="*/ 775031 h 3677996"/>
              <a:gd name="connsiteX50" fmla="*/ 747836 w 3812831"/>
              <a:gd name="connsiteY50" fmla="*/ 758034 h 3677996"/>
              <a:gd name="connsiteX51" fmla="*/ 754634 w 3812831"/>
              <a:gd name="connsiteY51" fmla="*/ 747837 h 3677996"/>
              <a:gd name="connsiteX52" fmla="*/ 775030 w 3812831"/>
              <a:gd name="connsiteY52" fmla="*/ 727441 h 3677996"/>
              <a:gd name="connsiteX53" fmla="*/ 778429 w 3812831"/>
              <a:gd name="connsiteY53" fmla="*/ 717243 h 3677996"/>
              <a:gd name="connsiteX54" fmla="*/ 785228 w 3812831"/>
              <a:gd name="connsiteY54" fmla="*/ 707046 h 3677996"/>
              <a:gd name="connsiteX55" fmla="*/ 781828 w 3812831"/>
              <a:gd name="connsiteY55" fmla="*/ 696848 h 3677996"/>
              <a:gd name="connsiteX56" fmla="*/ 792026 w 3812831"/>
              <a:gd name="connsiteY56" fmla="*/ 693449 h 3677996"/>
              <a:gd name="connsiteX57" fmla="*/ 795425 w 3812831"/>
              <a:gd name="connsiteY57" fmla="*/ 683251 h 3677996"/>
              <a:gd name="connsiteX58" fmla="*/ 802224 w 3812831"/>
              <a:gd name="connsiteY58" fmla="*/ 673053 h 3677996"/>
              <a:gd name="connsiteX59" fmla="*/ 812422 w 3812831"/>
              <a:gd name="connsiteY59" fmla="*/ 642460 h 3677996"/>
              <a:gd name="connsiteX60" fmla="*/ 822619 w 3812831"/>
              <a:gd name="connsiteY60" fmla="*/ 622064 h 3677996"/>
              <a:gd name="connsiteX61" fmla="*/ 843015 w 3812831"/>
              <a:gd name="connsiteY61" fmla="*/ 601669 h 3677996"/>
              <a:gd name="connsiteX62" fmla="*/ 853213 w 3812831"/>
              <a:gd name="connsiteY62" fmla="*/ 591471 h 3677996"/>
              <a:gd name="connsiteX63" fmla="*/ 863411 w 3812831"/>
              <a:gd name="connsiteY63" fmla="*/ 581273 h 3677996"/>
              <a:gd name="connsiteX64" fmla="*/ 883806 w 3812831"/>
              <a:gd name="connsiteY64" fmla="*/ 567676 h 3677996"/>
              <a:gd name="connsiteX65" fmla="*/ 900802 w 3812831"/>
              <a:gd name="connsiteY65" fmla="*/ 554079 h 3677996"/>
              <a:gd name="connsiteX66" fmla="*/ 907601 w 3812831"/>
              <a:gd name="connsiteY66" fmla="*/ 543881 h 3677996"/>
              <a:gd name="connsiteX67" fmla="*/ 917799 w 3812831"/>
              <a:gd name="connsiteY67" fmla="*/ 537083 h 3677996"/>
              <a:gd name="connsiteX68" fmla="*/ 931396 w 3812831"/>
              <a:gd name="connsiteY68" fmla="*/ 516687 h 3677996"/>
              <a:gd name="connsiteX69" fmla="*/ 938194 w 3812831"/>
              <a:gd name="connsiteY69" fmla="*/ 506489 h 3677996"/>
              <a:gd name="connsiteX70" fmla="*/ 948392 w 3812831"/>
              <a:gd name="connsiteY70" fmla="*/ 499691 h 3677996"/>
              <a:gd name="connsiteX71" fmla="*/ 951791 w 3812831"/>
              <a:gd name="connsiteY71" fmla="*/ 489493 h 3677996"/>
              <a:gd name="connsiteX72" fmla="*/ 965388 w 3812831"/>
              <a:gd name="connsiteY72" fmla="*/ 469098 h 3677996"/>
              <a:gd name="connsiteX73" fmla="*/ 975586 w 3812831"/>
              <a:gd name="connsiteY73" fmla="*/ 448702 h 3677996"/>
              <a:gd name="connsiteX74" fmla="*/ 985784 w 3812831"/>
              <a:gd name="connsiteY74" fmla="*/ 428307 h 3677996"/>
              <a:gd name="connsiteX75" fmla="*/ 995982 w 3812831"/>
              <a:gd name="connsiteY75" fmla="*/ 407911 h 3677996"/>
              <a:gd name="connsiteX76" fmla="*/ 1002780 w 3812831"/>
              <a:gd name="connsiteY76" fmla="*/ 387515 h 3677996"/>
              <a:gd name="connsiteX77" fmla="*/ 1009579 w 3812831"/>
              <a:gd name="connsiteY77" fmla="*/ 367120 h 3677996"/>
              <a:gd name="connsiteX78" fmla="*/ 1012978 w 3812831"/>
              <a:gd name="connsiteY78" fmla="*/ 356922 h 3677996"/>
              <a:gd name="connsiteX79" fmla="*/ 1016377 w 3812831"/>
              <a:gd name="connsiteY79" fmla="*/ 346724 h 3677996"/>
              <a:gd name="connsiteX80" fmla="*/ 1026575 w 3812831"/>
              <a:gd name="connsiteY80" fmla="*/ 295736 h 3677996"/>
              <a:gd name="connsiteX81" fmla="*/ 1033373 w 3812831"/>
              <a:gd name="connsiteY81" fmla="*/ 197157 h 3677996"/>
              <a:gd name="connsiteX82" fmla="*/ 1036773 w 3812831"/>
              <a:gd name="connsiteY82" fmla="*/ 186959 h 3677996"/>
              <a:gd name="connsiteX83" fmla="*/ 1043571 w 3812831"/>
              <a:gd name="connsiteY83" fmla="*/ 176762 h 3677996"/>
              <a:gd name="connsiteX84" fmla="*/ 1050370 w 3812831"/>
              <a:gd name="connsiteY84" fmla="*/ 156366 h 3677996"/>
              <a:gd name="connsiteX85" fmla="*/ 1057168 w 3812831"/>
              <a:gd name="connsiteY85" fmla="*/ 129172 h 3677996"/>
              <a:gd name="connsiteX86" fmla="*/ 1063967 w 3812831"/>
              <a:gd name="connsiteY86" fmla="*/ 108776 h 3677996"/>
              <a:gd name="connsiteX87" fmla="*/ 1077564 w 3812831"/>
              <a:gd name="connsiteY87" fmla="*/ 88381 h 3677996"/>
              <a:gd name="connsiteX88" fmla="*/ 1091161 w 3812831"/>
              <a:gd name="connsiteY88" fmla="*/ 67985 h 3677996"/>
              <a:gd name="connsiteX89" fmla="*/ 1101358 w 3812831"/>
              <a:gd name="connsiteY89" fmla="*/ 61187 h 3677996"/>
              <a:gd name="connsiteX90" fmla="*/ 1118355 w 3812831"/>
              <a:gd name="connsiteY90" fmla="*/ 44191 h 3677996"/>
              <a:gd name="connsiteX91" fmla="*/ 1138750 w 3812831"/>
              <a:gd name="connsiteY91" fmla="*/ 23795 h 3677996"/>
              <a:gd name="connsiteX92" fmla="*/ 1159146 w 3812831"/>
              <a:gd name="connsiteY92" fmla="*/ 10198 h 3677996"/>
              <a:gd name="connsiteX93" fmla="*/ 1193138 w 3812831"/>
              <a:gd name="connsiteY93" fmla="*/ 0 h 3677996"/>
              <a:gd name="connsiteX94" fmla="*/ 1220332 w 3812831"/>
              <a:gd name="connsiteY94" fmla="*/ 3399 h 3677996"/>
              <a:gd name="connsiteX95" fmla="*/ 1247526 w 3812831"/>
              <a:gd name="connsiteY95" fmla="*/ 10198 h 3677996"/>
              <a:gd name="connsiteX96" fmla="*/ 1267922 w 3812831"/>
              <a:gd name="connsiteY96" fmla="*/ 13597 h 3677996"/>
              <a:gd name="connsiteX97" fmla="*/ 1325709 w 3812831"/>
              <a:gd name="connsiteY97" fmla="*/ 6799 h 3677996"/>
              <a:gd name="connsiteX98" fmla="*/ 1359702 w 3812831"/>
              <a:gd name="connsiteY98" fmla="*/ 10198 h 3677996"/>
              <a:gd name="connsiteX99" fmla="*/ 1390295 w 3812831"/>
              <a:gd name="connsiteY99" fmla="*/ 27194 h 3677996"/>
              <a:gd name="connsiteX100" fmla="*/ 1400493 w 3812831"/>
              <a:gd name="connsiteY100" fmla="*/ 33993 h 3677996"/>
              <a:gd name="connsiteX101" fmla="*/ 1407292 w 3812831"/>
              <a:gd name="connsiteY101" fmla="*/ 44191 h 3677996"/>
              <a:gd name="connsiteX102" fmla="*/ 1424288 w 3812831"/>
              <a:gd name="connsiteY102" fmla="*/ 61187 h 3677996"/>
              <a:gd name="connsiteX103" fmla="*/ 1434486 w 3812831"/>
              <a:gd name="connsiteY103" fmla="*/ 81582 h 3677996"/>
              <a:gd name="connsiteX104" fmla="*/ 1437885 w 3812831"/>
              <a:gd name="connsiteY104" fmla="*/ 91780 h 3677996"/>
              <a:gd name="connsiteX105" fmla="*/ 1444683 w 3812831"/>
              <a:gd name="connsiteY105" fmla="*/ 101978 h 3677996"/>
              <a:gd name="connsiteX106" fmla="*/ 1451482 w 3812831"/>
              <a:gd name="connsiteY106" fmla="*/ 122373 h 3677996"/>
              <a:gd name="connsiteX107" fmla="*/ 1454881 w 3812831"/>
              <a:gd name="connsiteY107" fmla="*/ 132571 h 3677996"/>
              <a:gd name="connsiteX108" fmla="*/ 1451482 w 3812831"/>
              <a:gd name="connsiteY108" fmla="*/ 146168 h 3677996"/>
              <a:gd name="connsiteX109" fmla="*/ 1458280 w 3812831"/>
              <a:gd name="connsiteY109" fmla="*/ 193758 h 3677996"/>
              <a:gd name="connsiteX110" fmla="*/ 1465079 w 3812831"/>
              <a:gd name="connsiteY110" fmla="*/ 214153 h 3677996"/>
              <a:gd name="connsiteX111" fmla="*/ 1468478 w 3812831"/>
              <a:gd name="connsiteY111" fmla="*/ 227750 h 3677996"/>
              <a:gd name="connsiteX112" fmla="*/ 1471877 w 3812831"/>
              <a:gd name="connsiteY112" fmla="*/ 237948 h 3677996"/>
              <a:gd name="connsiteX113" fmla="*/ 1475277 w 3812831"/>
              <a:gd name="connsiteY113" fmla="*/ 258344 h 3677996"/>
              <a:gd name="connsiteX114" fmla="*/ 1482075 w 3812831"/>
              <a:gd name="connsiteY114" fmla="*/ 295736 h 3677996"/>
              <a:gd name="connsiteX115" fmla="*/ 1478676 w 3812831"/>
              <a:gd name="connsiteY115" fmla="*/ 401112 h 3677996"/>
              <a:gd name="connsiteX116" fmla="*/ 1475277 w 3812831"/>
              <a:gd name="connsiteY116" fmla="*/ 428307 h 3677996"/>
              <a:gd name="connsiteX117" fmla="*/ 1478676 w 3812831"/>
              <a:gd name="connsiteY117" fmla="*/ 489493 h 3677996"/>
              <a:gd name="connsiteX118" fmla="*/ 1478676 w 3812831"/>
              <a:gd name="connsiteY118" fmla="*/ 611866 h 3677996"/>
              <a:gd name="connsiteX119" fmla="*/ 1485474 w 3812831"/>
              <a:gd name="connsiteY119" fmla="*/ 642460 h 3677996"/>
              <a:gd name="connsiteX120" fmla="*/ 1492273 w 3812831"/>
              <a:gd name="connsiteY120" fmla="*/ 676452 h 3677996"/>
              <a:gd name="connsiteX121" fmla="*/ 1495672 w 3812831"/>
              <a:gd name="connsiteY121" fmla="*/ 696848 h 3677996"/>
              <a:gd name="connsiteX122" fmla="*/ 1505870 w 3812831"/>
              <a:gd name="connsiteY122" fmla="*/ 747837 h 3677996"/>
              <a:gd name="connsiteX123" fmla="*/ 1512668 w 3812831"/>
              <a:gd name="connsiteY123" fmla="*/ 771631 h 3677996"/>
              <a:gd name="connsiteX124" fmla="*/ 1516068 w 3812831"/>
              <a:gd name="connsiteY124" fmla="*/ 792027 h 3677996"/>
              <a:gd name="connsiteX125" fmla="*/ 1522866 w 3812831"/>
              <a:gd name="connsiteY125" fmla="*/ 812423 h 3677996"/>
              <a:gd name="connsiteX126" fmla="*/ 1529665 w 3812831"/>
              <a:gd name="connsiteY126" fmla="*/ 832818 h 3677996"/>
              <a:gd name="connsiteX127" fmla="*/ 1539863 w 3812831"/>
              <a:gd name="connsiteY127" fmla="*/ 863411 h 3677996"/>
              <a:gd name="connsiteX128" fmla="*/ 1543262 w 3812831"/>
              <a:gd name="connsiteY128" fmla="*/ 873609 h 3677996"/>
              <a:gd name="connsiteX129" fmla="*/ 1550060 w 3812831"/>
              <a:gd name="connsiteY129" fmla="*/ 921199 h 3677996"/>
              <a:gd name="connsiteX130" fmla="*/ 1563657 w 3812831"/>
              <a:gd name="connsiteY130" fmla="*/ 941594 h 3677996"/>
              <a:gd name="connsiteX131" fmla="*/ 1580654 w 3812831"/>
              <a:gd name="connsiteY131" fmla="*/ 955191 h 3677996"/>
              <a:gd name="connsiteX132" fmla="*/ 1597650 w 3812831"/>
              <a:gd name="connsiteY132" fmla="*/ 985785 h 3677996"/>
              <a:gd name="connsiteX133" fmla="*/ 1604448 w 3812831"/>
              <a:gd name="connsiteY133" fmla="*/ 995982 h 3677996"/>
              <a:gd name="connsiteX134" fmla="*/ 1621445 w 3812831"/>
              <a:gd name="connsiteY134" fmla="*/ 1026576 h 3677996"/>
              <a:gd name="connsiteX135" fmla="*/ 1635042 w 3812831"/>
              <a:gd name="connsiteY135" fmla="*/ 1046971 h 3677996"/>
              <a:gd name="connsiteX136" fmla="*/ 1645239 w 3812831"/>
              <a:gd name="connsiteY136" fmla="*/ 1053770 h 3677996"/>
              <a:gd name="connsiteX137" fmla="*/ 1652038 w 3812831"/>
              <a:gd name="connsiteY137" fmla="*/ 1063967 h 3677996"/>
              <a:gd name="connsiteX138" fmla="*/ 1662236 w 3812831"/>
              <a:gd name="connsiteY138" fmla="*/ 1070766 h 3677996"/>
              <a:gd name="connsiteX139" fmla="*/ 1672434 w 3812831"/>
              <a:gd name="connsiteY139" fmla="*/ 1080964 h 3677996"/>
              <a:gd name="connsiteX140" fmla="*/ 1682631 w 3812831"/>
              <a:gd name="connsiteY140" fmla="*/ 1087762 h 3677996"/>
              <a:gd name="connsiteX141" fmla="*/ 1692829 w 3812831"/>
              <a:gd name="connsiteY141" fmla="*/ 1097960 h 3677996"/>
              <a:gd name="connsiteX142" fmla="*/ 1713225 w 3812831"/>
              <a:gd name="connsiteY142" fmla="*/ 1111557 h 3677996"/>
              <a:gd name="connsiteX143" fmla="*/ 1723422 w 3812831"/>
              <a:gd name="connsiteY143" fmla="*/ 1118356 h 3677996"/>
              <a:gd name="connsiteX144" fmla="*/ 1733620 w 3812831"/>
              <a:gd name="connsiteY144" fmla="*/ 1125154 h 3677996"/>
              <a:gd name="connsiteX145" fmla="*/ 1743818 w 3812831"/>
              <a:gd name="connsiteY145" fmla="*/ 1131953 h 3677996"/>
              <a:gd name="connsiteX146" fmla="*/ 1754016 w 3812831"/>
              <a:gd name="connsiteY146" fmla="*/ 1135352 h 3677996"/>
              <a:gd name="connsiteX147" fmla="*/ 1764213 w 3812831"/>
              <a:gd name="connsiteY147" fmla="*/ 1142150 h 3677996"/>
              <a:gd name="connsiteX148" fmla="*/ 1798206 w 3812831"/>
              <a:gd name="connsiteY148" fmla="*/ 1152348 h 3677996"/>
              <a:gd name="connsiteX149" fmla="*/ 1808404 w 3812831"/>
              <a:gd name="connsiteY149" fmla="*/ 1155747 h 3677996"/>
              <a:gd name="connsiteX150" fmla="*/ 1825400 w 3812831"/>
              <a:gd name="connsiteY150" fmla="*/ 1172744 h 3677996"/>
              <a:gd name="connsiteX151" fmla="*/ 1845796 w 3812831"/>
              <a:gd name="connsiteY151" fmla="*/ 1179542 h 3677996"/>
              <a:gd name="connsiteX152" fmla="*/ 1855993 w 3812831"/>
              <a:gd name="connsiteY152" fmla="*/ 1182941 h 3677996"/>
              <a:gd name="connsiteX153" fmla="*/ 1866191 w 3812831"/>
              <a:gd name="connsiteY153" fmla="*/ 1186341 h 3677996"/>
              <a:gd name="connsiteX154" fmla="*/ 1886587 w 3812831"/>
              <a:gd name="connsiteY154" fmla="*/ 1196539 h 3677996"/>
              <a:gd name="connsiteX155" fmla="*/ 1896784 w 3812831"/>
              <a:gd name="connsiteY155" fmla="*/ 1203337 h 3677996"/>
              <a:gd name="connsiteX156" fmla="*/ 1913781 w 3812831"/>
              <a:gd name="connsiteY156" fmla="*/ 1216934 h 3677996"/>
              <a:gd name="connsiteX157" fmla="*/ 1923979 w 3812831"/>
              <a:gd name="connsiteY157" fmla="*/ 1237330 h 3677996"/>
              <a:gd name="connsiteX158" fmla="*/ 1940975 w 3812831"/>
              <a:gd name="connsiteY158" fmla="*/ 1254326 h 3677996"/>
              <a:gd name="connsiteX159" fmla="*/ 1957971 w 3812831"/>
              <a:gd name="connsiteY159" fmla="*/ 1271322 h 3677996"/>
              <a:gd name="connsiteX160" fmla="*/ 1964770 w 3812831"/>
              <a:gd name="connsiteY160" fmla="*/ 1281520 h 3677996"/>
              <a:gd name="connsiteX161" fmla="*/ 1985165 w 3812831"/>
              <a:gd name="connsiteY161" fmla="*/ 1288318 h 3677996"/>
              <a:gd name="connsiteX162" fmla="*/ 1995363 w 3812831"/>
              <a:gd name="connsiteY162" fmla="*/ 1291718 h 3677996"/>
              <a:gd name="connsiteX163" fmla="*/ 2025956 w 3812831"/>
              <a:gd name="connsiteY163" fmla="*/ 1312113 h 3677996"/>
              <a:gd name="connsiteX164" fmla="*/ 2036154 w 3812831"/>
              <a:gd name="connsiteY164" fmla="*/ 1318912 h 3677996"/>
              <a:gd name="connsiteX165" fmla="*/ 2046352 w 3812831"/>
              <a:gd name="connsiteY165" fmla="*/ 1325710 h 3677996"/>
              <a:gd name="connsiteX166" fmla="*/ 2056550 w 3812831"/>
              <a:gd name="connsiteY166" fmla="*/ 1335908 h 3677996"/>
              <a:gd name="connsiteX167" fmla="*/ 2063348 w 3812831"/>
              <a:gd name="connsiteY167" fmla="*/ 1346106 h 3677996"/>
              <a:gd name="connsiteX168" fmla="*/ 2073546 w 3812831"/>
              <a:gd name="connsiteY168" fmla="*/ 1352904 h 3677996"/>
              <a:gd name="connsiteX169" fmla="*/ 2080344 w 3812831"/>
              <a:gd name="connsiteY169" fmla="*/ 1363102 h 3677996"/>
              <a:gd name="connsiteX170" fmla="*/ 2114337 w 3812831"/>
              <a:gd name="connsiteY170" fmla="*/ 1380098 h 3677996"/>
              <a:gd name="connsiteX171" fmla="*/ 2144930 w 3812831"/>
              <a:gd name="connsiteY171" fmla="*/ 1390296 h 3677996"/>
              <a:gd name="connsiteX172" fmla="*/ 2165326 w 3812831"/>
              <a:gd name="connsiteY172" fmla="*/ 1397095 h 3677996"/>
              <a:gd name="connsiteX173" fmla="*/ 2195919 w 3812831"/>
              <a:gd name="connsiteY173" fmla="*/ 1410692 h 3677996"/>
              <a:gd name="connsiteX174" fmla="*/ 2206117 w 3812831"/>
              <a:gd name="connsiteY174" fmla="*/ 1414091 h 3677996"/>
              <a:gd name="connsiteX175" fmla="*/ 2216315 w 3812831"/>
              <a:gd name="connsiteY175" fmla="*/ 1420889 h 3677996"/>
              <a:gd name="connsiteX176" fmla="*/ 2236710 w 3812831"/>
              <a:gd name="connsiteY176" fmla="*/ 1427688 h 3677996"/>
              <a:gd name="connsiteX177" fmla="*/ 2246908 w 3812831"/>
              <a:gd name="connsiteY177" fmla="*/ 1434486 h 3677996"/>
              <a:gd name="connsiteX178" fmla="*/ 2267303 w 3812831"/>
              <a:gd name="connsiteY178" fmla="*/ 1441285 h 3677996"/>
              <a:gd name="connsiteX179" fmla="*/ 2287699 w 3812831"/>
              <a:gd name="connsiteY179" fmla="*/ 1448083 h 3677996"/>
              <a:gd name="connsiteX180" fmla="*/ 2297897 w 3812831"/>
              <a:gd name="connsiteY180" fmla="*/ 1451483 h 3677996"/>
              <a:gd name="connsiteX181" fmla="*/ 2328490 w 3812831"/>
              <a:gd name="connsiteY181" fmla="*/ 1465080 h 3677996"/>
              <a:gd name="connsiteX182" fmla="*/ 2362483 w 3812831"/>
              <a:gd name="connsiteY182" fmla="*/ 1468479 h 3677996"/>
              <a:gd name="connsiteX183" fmla="*/ 2444065 w 3812831"/>
              <a:gd name="connsiteY183" fmla="*/ 1465080 h 3677996"/>
              <a:gd name="connsiteX184" fmla="*/ 2478057 w 3812831"/>
              <a:gd name="connsiteY184" fmla="*/ 1454882 h 3677996"/>
              <a:gd name="connsiteX185" fmla="*/ 2501852 w 3812831"/>
              <a:gd name="connsiteY185" fmla="*/ 1448083 h 3677996"/>
              <a:gd name="connsiteX186" fmla="*/ 2512050 w 3812831"/>
              <a:gd name="connsiteY186" fmla="*/ 1444684 h 3677996"/>
              <a:gd name="connsiteX187" fmla="*/ 2529046 w 3812831"/>
              <a:gd name="connsiteY187" fmla="*/ 1441285 h 3677996"/>
              <a:gd name="connsiteX188" fmla="*/ 2542643 w 3812831"/>
              <a:gd name="connsiteY188" fmla="*/ 1437886 h 3677996"/>
              <a:gd name="connsiteX189" fmla="*/ 2590233 w 3812831"/>
              <a:gd name="connsiteY189" fmla="*/ 1431087 h 3677996"/>
              <a:gd name="connsiteX190" fmla="*/ 2610628 w 3812831"/>
              <a:gd name="connsiteY190" fmla="*/ 1417490 h 3677996"/>
              <a:gd name="connsiteX191" fmla="*/ 2620826 w 3812831"/>
              <a:gd name="connsiteY191" fmla="*/ 1410692 h 3677996"/>
              <a:gd name="connsiteX192" fmla="*/ 2627625 w 3812831"/>
              <a:gd name="connsiteY192" fmla="*/ 1400494 h 3677996"/>
              <a:gd name="connsiteX193" fmla="*/ 2648020 w 3812831"/>
              <a:gd name="connsiteY193" fmla="*/ 1393695 h 3677996"/>
              <a:gd name="connsiteX194" fmla="*/ 2658218 w 3812831"/>
              <a:gd name="connsiteY194" fmla="*/ 1390296 h 3677996"/>
              <a:gd name="connsiteX195" fmla="*/ 2688811 w 3812831"/>
              <a:gd name="connsiteY195" fmla="*/ 1373300 h 3677996"/>
              <a:gd name="connsiteX196" fmla="*/ 2699009 w 3812831"/>
              <a:gd name="connsiteY196" fmla="*/ 1366501 h 3677996"/>
              <a:gd name="connsiteX197" fmla="*/ 2719405 w 3812831"/>
              <a:gd name="connsiteY197" fmla="*/ 1356304 h 3677996"/>
              <a:gd name="connsiteX198" fmla="*/ 2726203 w 3812831"/>
              <a:gd name="connsiteY198" fmla="*/ 1346106 h 3677996"/>
              <a:gd name="connsiteX199" fmla="*/ 2746599 w 3812831"/>
              <a:gd name="connsiteY199" fmla="*/ 1335908 h 3677996"/>
              <a:gd name="connsiteX200" fmla="*/ 2766994 w 3812831"/>
              <a:gd name="connsiteY200" fmla="*/ 1332509 h 3677996"/>
              <a:gd name="connsiteX201" fmla="*/ 2777192 w 3812831"/>
              <a:gd name="connsiteY201" fmla="*/ 1329110 h 3677996"/>
              <a:gd name="connsiteX202" fmla="*/ 2797587 w 3812831"/>
              <a:gd name="connsiteY202" fmla="*/ 1318912 h 3677996"/>
              <a:gd name="connsiteX203" fmla="*/ 2807785 w 3812831"/>
              <a:gd name="connsiteY203" fmla="*/ 1312113 h 3677996"/>
              <a:gd name="connsiteX204" fmla="*/ 2865573 w 3812831"/>
              <a:gd name="connsiteY204" fmla="*/ 1315512 h 3677996"/>
              <a:gd name="connsiteX205" fmla="*/ 2882569 w 3812831"/>
              <a:gd name="connsiteY205" fmla="*/ 1318912 h 3677996"/>
              <a:gd name="connsiteX206" fmla="*/ 2923360 w 3812831"/>
              <a:gd name="connsiteY206" fmla="*/ 1329110 h 3677996"/>
              <a:gd name="connsiteX207" fmla="*/ 2936957 w 3812831"/>
              <a:gd name="connsiteY207" fmla="*/ 1332509 h 3677996"/>
              <a:gd name="connsiteX208" fmla="*/ 2981147 w 3812831"/>
              <a:gd name="connsiteY208" fmla="*/ 1339307 h 3677996"/>
              <a:gd name="connsiteX209" fmla="*/ 2991345 w 3812831"/>
              <a:gd name="connsiteY209" fmla="*/ 1342707 h 3677996"/>
              <a:gd name="connsiteX210" fmla="*/ 3018539 w 3812831"/>
              <a:gd name="connsiteY210" fmla="*/ 1349505 h 3677996"/>
              <a:gd name="connsiteX211" fmla="*/ 3028737 w 3812831"/>
              <a:gd name="connsiteY211" fmla="*/ 1359703 h 3677996"/>
              <a:gd name="connsiteX212" fmla="*/ 3049132 w 3812831"/>
              <a:gd name="connsiteY212" fmla="*/ 1366501 h 3677996"/>
              <a:gd name="connsiteX213" fmla="*/ 3059330 w 3812831"/>
              <a:gd name="connsiteY213" fmla="*/ 1369901 h 3677996"/>
              <a:gd name="connsiteX214" fmla="*/ 3069528 w 3812831"/>
              <a:gd name="connsiteY214" fmla="*/ 1373300 h 3677996"/>
              <a:gd name="connsiteX215" fmla="*/ 3079726 w 3812831"/>
              <a:gd name="connsiteY215" fmla="*/ 1376699 h 3677996"/>
              <a:gd name="connsiteX216" fmla="*/ 3083125 w 3812831"/>
              <a:gd name="connsiteY216" fmla="*/ 1386897 h 3677996"/>
              <a:gd name="connsiteX217" fmla="*/ 3123916 w 3812831"/>
              <a:gd name="connsiteY217" fmla="*/ 1407292 h 3677996"/>
              <a:gd name="connsiteX218" fmla="*/ 3144312 w 3812831"/>
              <a:gd name="connsiteY218" fmla="*/ 1414091 h 3677996"/>
              <a:gd name="connsiteX219" fmla="*/ 3154509 w 3812831"/>
              <a:gd name="connsiteY219" fmla="*/ 1417490 h 3677996"/>
              <a:gd name="connsiteX220" fmla="*/ 3181703 w 3812831"/>
              <a:gd name="connsiteY220" fmla="*/ 1424289 h 3677996"/>
              <a:gd name="connsiteX221" fmla="*/ 3195300 w 3812831"/>
              <a:gd name="connsiteY221" fmla="*/ 1427688 h 3677996"/>
              <a:gd name="connsiteX222" fmla="*/ 3232692 w 3812831"/>
              <a:gd name="connsiteY222" fmla="*/ 1434486 h 3677996"/>
              <a:gd name="connsiteX223" fmla="*/ 3253088 w 3812831"/>
              <a:gd name="connsiteY223" fmla="*/ 1437886 h 3677996"/>
              <a:gd name="connsiteX224" fmla="*/ 3293879 w 3812831"/>
              <a:gd name="connsiteY224" fmla="*/ 1444684 h 3677996"/>
              <a:gd name="connsiteX225" fmla="*/ 3314274 w 3812831"/>
              <a:gd name="connsiteY225" fmla="*/ 1448083 h 3677996"/>
              <a:gd name="connsiteX226" fmla="*/ 3365263 w 3812831"/>
              <a:gd name="connsiteY226" fmla="*/ 1451483 h 3677996"/>
              <a:gd name="connsiteX227" fmla="*/ 3429849 w 3812831"/>
              <a:gd name="connsiteY227" fmla="*/ 1461681 h 3677996"/>
              <a:gd name="connsiteX228" fmla="*/ 3518230 w 3812831"/>
              <a:gd name="connsiteY228" fmla="*/ 1458281 h 3677996"/>
              <a:gd name="connsiteX229" fmla="*/ 3538625 w 3812831"/>
              <a:gd name="connsiteY229" fmla="*/ 1451483 h 3677996"/>
              <a:gd name="connsiteX230" fmla="*/ 3555622 w 3812831"/>
              <a:gd name="connsiteY230" fmla="*/ 1437886 h 3677996"/>
              <a:gd name="connsiteX231" fmla="*/ 3562420 w 3812831"/>
              <a:gd name="connsiteY231" fmla="*/ 1427688 h 3677996"/>
              <a:gd name="connsiteX232" fmla="*/ 3582816 w 3812831"/>
              <a:gd name="connsiteY232" fmla="*/ 1414091 h 3677996"/>
              <a:gd name="connsiteX233" fmla="*/ 3610010 w 3812831"/>
              <a:gd name="connsiteY233" fmla="*/ 1390296 h 3677996"/>
              <a:gd name="connsiteX234" fmla="*/ 3620208 w 3812831"/>
              <a:gd name="connsiteY234" fmla="*/ 1383498 h 3677996"/>
              <a:gd name="connsiteX235" fmla="*/ 3630405 w 3812831"/>
              <a:gd name="connsiteY235" fmla="*/ 1380098 h 3677996"/>
              <a:gd name="connsiteX236" fmla="*/ 3650801 w 3812831"/>
              <a:gd name="connsiteY236" fmla="*/ 1366501 h 3677996"/>
              <a:gd name="connsiteX237" fmla="*/ 3677995 w 3812831"/>
              <a:gd name="connsiteY237" fmla="*/ 1335908 h 3677996"/>
              <a:gd name="connsiteX238" fmla="*/ 3698390 w 3812831"/>
              <a:gd name="connsiteY238" fmla="*/ 1322311 h 3677996"/>
              <a:gd name="connsiteX239" fmla="*/ 3708588 w 3812831"/>
              <a:gd name="connsiteY239" fmla="*/ 1315512 h 3677996"/>
              <a:gd name="connsiteX240" fmla="*/ 3728984 w 3812831"/>
              <a:gd name="connsiteY240" fmla="*/ 1298516 h 3677996"/>
              <a:gd name="connsiteX241" fmla="*/ 3742581 w 3812831"/>
              <a:gd name="connsiteY241" fmla="*/ 1278121 h 3677996"/>
              <a:gd name="connsiteX242" fmla="*/ 3749379 w 3812831"/>
              <a:gd name="connsiteY242" fmla="*/ 1267923 h 3677996"/>
              <a:gd name="connsiteX243" fmla="*/ 3759577 w 3812831"/>
              <a:gd name="connsiteY243" fmla="*/ 1257725 h 3677996"/>
              <a:gd name="connsiteX244" fmla="*/ 3766376 w 3812831"/>
              <a:gd name="connsiteY244" fmla="*/ 1247527 h 3677996"/>
              <a:gd name="connsiteX245" fmla="*/ 3776573 w 3812831"/>
              <a:gd name="connsiteY245" fmla="*/ 1240729 h 3677996"/>
              <a:gd name="connsiteX246" fmla="*/ 3807166 w 3812831"/>
              <a:gd name="connsiteY246" fmla="*/ 1220333 h 3677996"/>
              <a:gd name="connsiteX247" fmla="*/ 3810565 w 3812831"/>
              <a:gd name="connsiteY247" fmla="*/ 3677995 h 3677996"/>
              <a:gd name="connsiteX248" fmla="*/ 0 w 3812831"/>
              <a:gd name="connsiteY248" fmla="*/ 3677996 h 3677996"/>
              <a:gd name="connsiteX249" fmla="*/ 10197 w 3812831"/>
              <a:gd name="connsiteY249" fmla="*/ 1407292 h 3677996"/>
              <a:gd name="connsiteX0" fmla="*/ 0 w 3812832"/>
              <a:gd name="connsiteY0" fmla="*/ 1424288 h 3677996"/>
              <a:gd name="connsiteX1" fmla="*/ 37392 w 3812832"/>
              <a:gd name="connsiteY1" fmla="*/ 1400494 h 3677996"/>
              <a:gd name="connsiteX2" fmla="*/ 44191 w 3812832"/>
              <a:gd name="connsiteY2" fmla="*/ 1390296 h 3677996"/>
              <a:gd name="connsiteX3" fmla="*/ 61187 w 3812832"/>
              <a:gd name="connsiteY3" fmla="*/ 1359703 h 3677996"/>
              <a:gd name="connsiteX4" fmla="*/ 81583 w 3812832"/>
              <a:gd name="connsiteY4" fmla="*/ 1346106 h 3677996"/>
              <a:gd name="connsiteX5" fmla="*/ 112176 w 3812832"/>
              <a:gd name="connsiteY5" fmla="*/ 1335908 h 3677996"/>
              <a:gd name="connsiteX6" fmla="*/ 122374 w 3812832"/>
              <a:gd name="connsiteY6" fmla="*/ 1332509 h 3677996"/>
              <a:gd name="connsiteX7" fmla="*/ 135971 w 3812832"/>
              <a:gd name="connsiteY7" fmla="*/ 1329110 h 3677996"/>
              <a:gd name="connsiteX8" fmla="*/ 149568 w 3812832"/>
              <a:gd name="connsiteY8" fmla="*/ 1308714 h 3677996"/>
              <a:gd name="connsiteX9" fmla="*/ 169963 w 3812832"/>
              <a:gd name="connsiteY9" fmla="*/ 1295117 h 3677996"/>
              <a:gd name="connsiteX10" fmla="*/ 210754 w 3812832"/>
              <a:gd name="connsiteY10" fmla="*/ 1281520 h 3677996"/>
              <a:gd name="connsiteX11" fmla="*/ 241348 w 3812832"/>
              <a:gd name="connsiteY11" fmla="*/ 1271322 h 3677996"/>
              <a:gd name="connsiteX12" fmla="*/ 251545 w 3812832"/>
              <a:gd name="connsiteY12" fmla="*/ 1267923 h 3677996"/>
              <a:gd name="connsiteX13" fmla="*/ 261743 w 3812832"/>
              <a:gd name="connsiteY13" fmla="*/ 1261124 h 3677996"/>
              <a:gd name="connsiteX14" fmla="*/ 275340 w 3812832"/>
              <a:gd name="connsiteY14" fmla="*/ 1240729 h 3677996"/>
              <a:gd name="connsiteX15" fmla="*/ 285538 w 3812832"/>
              <a:gd name="connsiteY15" fmla="*/ 1233930 h 3677996"/>
              <a:gd name="connsiteX16" fmla="*/ 295736 w 3812832"/>
              <a:gd name="connsiteY16" fmla="*/ 1223733 h 3677996"/>
              <a:gd name="connsiteX17" fmla="*/ 305933 w 3812832"/>
              <a:gd name="connsiteY17" fmla="*/ 1220333 h 3677996"/>
              <a:gd name="connsiteX18" fmla="*/ 316131 w 3812832"/>
              <a:gd name="connsiteY18" fmla="*/ 1213535 h 3677996"/>
              <a:gd name="connsiteX19" fmla="*/ 346725 w 3812832"/>
              <a:gd name="connsiteY19" fmla="*/ 1199938 h 3677996"/>
              <a:gd name="connsiteX20" fmla="*/ 350124 w 3812832"/>
              <a:gd name="connsiteY20" fmla="*/ 1189740 h 3677996"/>
              <a:gd name="connsiteX21" fmla="*/ 370519 w 3812832"/>
              <a:gd name="connsiteY21" fmla="*/ 1176143 h 3677996"/>
              <a:gd name="connsiteX22" fmla="*/ 377318 w 3812832"/>
              <a:gd name="connsiteY22" fmla="*/ 1165945 h 3677996"/>
              <a:gd name="connsiteX23" fmla="*/ 394314 w 3812832"/>
              <a:gd name="connsiteY23" fmla="*/ 1145550 h 3677996"/>
              <a:gd name="connsiteX24" fmla="*/ 401113 w 3812832"/>
              <a:gd name="connsiteY24" fmla="*/ 1125154 h 3677996"/>
              <a:gd name="connsiteX25" fmla="*/ 404512 w 3812832"/>
              <a:gd name="connsiteY25" fmla="*/ 1114956 h 3677996"/>
              <a:gd name="connsiteX26" fmla="*/ 414710 w 3812832"/>
              <a:gd name="connsiteY26" fmla="*/ 1108158 h 3677996"/>
              <a:gd name="connsiteX27" fmla="*/ 428307 w 3812832"/>
              <a:gd name="connsiteY27" fmla="*/ 1087762 h 3677996"/>
              <a:gd name="connsiteX28" fmla="*/ 435105 w 3812832"/>
              <a:gd name="connsiteY28" fmla="*/ 1077565 h 3677996"/>
              <a:gd name="connsiteX29" fmla="*/ 441904 w 3812832"/>
              <a:gd name="connsiteY29" fmla="*/ 1057169 h 3677996"/>
              <a:gd name="connsiteX30" fmla="*/ 458900 w 3812832"/>
              <a:gd name="connsiteY30" fmla="*/ 1036773 h 3677996"/>
              <a:gd name="connsiteX31" fmla="*/ 469098 w 3812832"/>
              <a:gd name="connsiteY31" fmla="*/ 1029975 h 3677996"/>
              <a:gd name="connsiteX32" fmla="*/ 489493 w 3812832"/>
              <a:gd name="connsiteY32" fmla="*/ 1012979 h 3677996"/>
              <a:gd name="connsiteX33" fmla="*/ 503090 w 3812832"/>
              <a:gd name="connsiteY33" fmla="*/ 992583 h 3677996"/>
              <a:gd name="connsiteX34" fmla="*/ 509889 w 3812832"/>
              <a:gd name="connsiteY34" fmla="*/ 982385 h 3677996"/>
              <a:gd name="connsiteX35" fmla="*/ 520087 w 3812832"/>
              <a:gd name="connsiteY35" fmla="*/ 975587 h 3677996"/>
              <a:gd name="connsiteX36" fmla="*/ 526885 w 3812832"/>
              <a:gd name="connsiteY36" fmla="*/ 965389 h 3677996"/>
              <a:gd name="connsiteX37" fmla="*/ 547281 w 3812832"/>
              <a:gd name="connsiteY37" fmla="*/ 948393 h 3677996"/>
              <a:gd name="connsiteX38" fmla="*/ 560878 w 3812832"/>
              <a:gd name="connsiteY38" fmla="*/ 927997 h 3677996"/>
              <a:gd name="connsiteX39" fmla="*/ 574475 w 3812832"/>
              <a:gd name="connsiteY39" fmla="*/ 897404 h 3677996"/>
              <a:gd name="connsiteX40" fmla="*/ 588072 w 3812832"/>
              <a:gd name="connsiteY40" fmla="*/ 880408 h 3677996"/>
              <a:gd name="connsiteX41" fmla="*/ 594870 w 3812832"/>
              <a:gd name="connsiteY41" fmla="*/ 870210 h 3677996"/>
              <a:gd name="connsiteX42" fmla="*/ 605068 w 3812832"/>
              <a:gd name="connsiteY42" fmla="*/ 860012 h 3677996"/>
              <a:gd name="connsiteX43" fmla="*/ 615266 w 3812832"/>
              <a:gd name="connsiteY43" fmla="*/ 846415 h 3677996"/>
              <a:gd name="connsiteX44" fmla="*/ 635661 w 3812832"/>
              <a:gd name="connsiteY44" fmla="*/ 829419 h 3677996"/>
              <a:gd name="connsiteX45" fmla="*/ 666255 w 3812832"/>
              <a:gd name="connsiteY45" fmla="*/ 805624 h 3677996"/>
              <a:gd name="connsiteX46" fmla="*/ 676452 w 3812832"/>
              <a:gd name="connsiteY46" fmla="*/ 798825 h 3677996"/>
              <a:gd name="connsiteX47" fmla="*/ 686650 w 3812832"/>
              <a:gd name="connsiteY47" fmla="*/ 795426 h 3677996"/>
              <a:gd name="connsiteX48" fmla="*/ 707046 w 3812832"/>
              <a:gd name="connsiteY48" fmla="*/ 781829 h 3677996"/>
              <a:gd name="connsiteX49" fmla="*/ 727441 w 3812832"/>
              <a:gd name="connsiteY49" fmla="*/ 775031 h 3677996"/>
              <a:gd name="connsiteX50" fmla="*/ 747837 w 3812832"/>
              <a:gd name="connsiteY50" fmla="*/ 758034 h 3677996"/>
              <a:gd name="connsiteX51" fmla="*/ 754635 w 3812832"/>
              <a:gd name="connsiteY51" fmla="*/ 747837 h 3677996"/>
              <a:gd name="connsiteX52" fmla="*/ 775031 w 3812832"/>
              <a:gd name="connsiteY52" fmla="*/ 727441 h 3677996"/>
              <a:gd name="connsiteX53" fmla="*/ 778430 w 3812832"/>
              <a:gd name="connsiteY53" fmla="*/ 717243 h 3677996"/>
              <a:gd name="connsiteX54" fmla="*/ 785229 w 3812832"/>
              <a:gd name="connsiteY54" fmla="*/ 707046 h 3677996"/>
              <a:gd name="connsiteX55" fmla="*/ 781829 w 3812832"/>
              <a:gd name="connsiteY55" fmla="*/ 696848 h 3677996"/>
              <a:gd name="connsiteX56" fmla="*/ 792027 w 3812832"/>
              <a:gd name="connsiteY56" fmla="*/ 693449 h 3677996"/>
              <a:gd name="connsiteX57" fmla="*/ 795426 w 3812832"/>
              <a:gd name="connsiteY57" fmla="*/ 683251 h 3677996"/>
              <a:gd name="connsiteX58" fmla="*/ 802225 w 3812832"/>
              <a:gd name="connsiteY58" fmla="*/ 673053 h 3677996"/>
              <a:gd name="connsiteX59" fmla="*/ 812423 w 3812832"/>
              <a:gd name="connsiteY59" fmla="*/ 642460 h 3677996"/>
              <a:gd name="connsiteX60" fmla="*/ 822620 w 3812832"/>
              <a:gd name="connsiteY60" fmla="*/ 622064 h 3677996"/>
              <a:gd name="connsiteX61" fmla="*/ 843016 w 3812832"/>
              <a:gd name="connsiteY61" fmla="*/ 601669 h 3677996"/>
              <a:gd name="connsiteX62" fmla="*/ 853214 w 3812832"/>
              <a:gd name="connsiteY62" fmla="*/ 591471 h 3677996"/>
              <a:gd name="connsiteX63" fmla="*/ 863412 w 3812832"/>
              <a:gd name="connsiteY63" fmla="*/ 581273 h 3677996"/>
              <a:gd name="connsiteX64" fmla="*/ 883807 w 3812832"/>
              <a:gd name="connsiteY64" fmla="*/ 567676 h 3677996"/>
              <a:gd name="connsiteX65" fmla="*/ 900803 w 3812832"/>
              <a:gd name="connsiteY65" fmla="*/ 554079 h 3677996"/>
              <a:gd name="connsiteX66" fmla="*/ 907602 w 3812832"/>
              <a:gd name="connsiteY66" fmla="*/ 543881 h 3677996"/>
              <a:gd name="connsiteX67" fmla="*/ 917800 w 3812832"/>
              <a:gd name="connsiteY67" fmla="*/ 537083 h 3677996"/>
              <a:gd name="connsiteX68" fmla="*/ 931397 w 3812832"/>
              <a:gd name="connsiteY68" fmla="*/ 516687 h 3677996"/>
              <a:gd name="connsiteX69" fmla="*/ 938195 w 3812832"/>
              <a:gd name="connsiteY69" fmla="*/ 506489 h 3677996"/>
              <a:gd name="connsiteX70" fmla="*/ 948393 w 3812832"/>
              <a:gd name="connsiteY70" fmla="*/ 499691 h 3677996"/>
              <a:gd name="connsiteX71" fmla="*/ 951792 w 3812832"/>
              <a:gd name="connsiteY71" fmla="*/ 489493 h 3677996"/>
              <a:gd name="connsiteX72" fmla="*/ 965389 w 3812832"/>
              <a:gd name="connsiteY72" fmla="*/ 469098 h 3677996"/>
              <a:gd name="connsiteX73" fmla="*/ 975587 w 3812832"/>
              <a:gd name="connsiteY73" fmla="*/ 448702 h 3677996"/>
              <a:gd name="connsiteX74" fmla="*/ 985785 w 3812832"/>
              <a:gd name="connsiteY74" fmla="*/ 428307 h 3677996"/>
              <a:gd name="connsiteX75" fmla="*/ 995983 w 3812832"/>
              <a:gd name="connsiteY75" fmla="*/ 407911 h 3677996"/>
              <a:gd name="connsiteX76" fmla="*/ 1002781 w 3812832"/>
              <a:gd name="connsiteY76" fmla="*/ 387515 h 3677996"/>
              <a:gd name="connsiteX77" fmla="*/ 1009580 w 3812832"/>
              <a:gd name="connsiteY77" fmla="*/ 367120 h 3677996"/>
              <a:gd name="connsiteX78" fmla="*/ 1012979 w 3812832"/>
              <a:gd name="connsiteY78" fmla="*/ 356922 h 3677996"/>
              <a:gd name="connsiteX79" fmla="*/ 1016378 w 3812832"/>
              <a:gd name="connsiteY79" fmla="*/ 346724 h 3677996"/>
              <a:gd name="connsiteX80" fmla="*/ 1026576 w 3812832"/>
              <a:gd name="connsiteY80" fmla="*/ 295736 h 3677996"/>
              <a:gd name="connsiteX81" fmla="*/ 1033374 w 3812832"/>
              <a:gd name="connsiteY81" fmla="*/ 197157 h 3677996"/>
              <a:gd name="connsiteX82" fmla="*/ 1036774 w 3812832"/>
              <a:gd name="connsiteY82" fmla="*/ 186959 h 3677996"/>
              <a:gd name="connsiteX83" fmla="*/ 1043572 w 3812832"/>
              <a:gd name="connsiteY83" fmla="*/ 176762 h 3677996"/>
              <a:gd name="connsiteX84" fmla="*/ 1050371 w 3812832"/>
              <a:gd name="connsiteY84" fmla="*/ 156366 h 3677996"/>
              <a:gd name="connsiteX85" fmla="*/ 1057169 w 3812832"/>
              <a:gd name="connsiteY85" fmla="*/ 129172 h 3677996"/>
              <a:gd name="connsiteX86" fmla="*/ 1063968 w 3812832"/>
              <a:gd name="connsiteY86" fmla="*/ 108776 h 3677996"/>
              <a:gd name="connsiteX87" fmla="*/ 1077565 w 3812832"/>
              <a:gd name="connsiteY87" fmla="*/ 88381 h 3677996"/>
              <a:gd name="connsiteX88" fmla="*/ 1091162 w 3812832"/>
              <a:gd name="connsiteY88" fmla="*/ 67985 h 3677996"/>
              <a:gd name="connsiteX89" fmla="*/ 1101359 w 3812832"/>
              <a:gd name="connsiteY89" fmla="*/ 61187 h 3677996"/>
              <a:gd name="connsiteX90" fmla="*/ 1118356 w 3812832"/>
              <a:gd name="connsiteY90" fmla="*/ 44191 h 3677996"/>
              <a:gd name="connsiteX91" fmla="*/ 1138751 w 3812832"/>
              <a:gd name="connsiteY91" fmla="*/ 23795 h 3677996"/>
              <a:gd name="connsiteX92" fmla="*/ 1159147 w 3812832"/>
              <a:gd name="connsiteY92" fmla="*/ 10198 h 3677996"/>
              <a:gd name="connsiteX93" fmla="*/ 1193139 w 3812832"/>
              <a:gd name="connsiteY93" fmla="*/ 0 h 3677996"/>
              <a:gd name="connsiteX94" fmla="*/ 1220333 w 3812832"/>
              <a:gd name="connsiteY94" fmla="*/ 3399 h 3677996"/>
              <a:gd name="connsiteX95" fmla="*/ 1247527 w 3812832"/>
              <a:gd name="connsiteY95" fmla="*/ 10198 h 3677996"/>
              <a:gd name="connsiteX96" fmla="*/ 1267923 w 3812832"/>
              <a:gd name="connsiteY96" fmla="*/ 13597 h 3677996"/>
              <a:gd name="connsiteX97" fmla="*/ 1325710 w 3812832"/>
              <a:gd name="connsiteY97" fmla="*/ 6799 h 3677996"/>
              <a:gd name="connsiteX98" fmla="*/ 1359703 w 3812832"/>
              <a:gd name="connsiteY98" fmla="*/ 10198 h 3677996"/>
              <a:gd name="connsiteX99" fmla="*/ 1390296 w 3812832"/>
              <a:gd name="connsiteY99" fmla="*/ 27194 h 3677996"/>
              <a:gd name="connsiteX100" fmla="*/ 1400494 w 3812832"/>
              <a:gd name="connsiteY100" fmla="*/ 33993 h 3677996"/>
              <a:gd name="connsiteX101" fmla="*/ 1407293 w 3812832"/>
              <a:gd name="connsiteY101" fmla="*/ 44191 h 3677996"/>
              <a:gd name="connsiteX102" fmla="*/ 1424289 w 3812832"/>
              <a:gd name="connsiteY102" fmla="*/ 61187 h 3677996"/>
              <a:gd name="connsiteX103" fmla="*/ 1434487 w 3812832"/>
              <a:gd name="connsiteY103" fmla="*/ 81582 h 3677996"/>
              <a:gd name="connsiteX104" fmla="*/ 1437886 w 3812832"/>
              <a:gd name="connsiteY104" fmla="*/ 91780 h 3677996"/>
              <a:gd name="connsiteX105" fmla="*/ 1444684 w 3812832"/>
              <a:gd name="connsiteY105" fmla="*/ 101978 h 3677996"/>
              <a:gd name="connsiteX106" fmla="*/ 1451483 w 3812832"/>
              <a:gd name="connsiteY106" fmla="*/ 122373 h 3677996"/>
              <a:gd name="connsiteX107" fmla="*/ 1454882 w 3812832"/>
              <a:gd name="connsiteY107" fmla="*/ 132571 h 3677996"/>
              <a:gd name="connsiteX108" fmla="*/ 1451483 w 3812832"/>
              <a:gd name="connsiteY108" fmla="*/ 146168 h 3677996"/>
              <a:gd name="connsiteX109" fmla="*/ 1458281 w 3812832"/>
              <a:gd name="connsiteY109" fmla="*/ 193758 h 3677996"/>
              <a:gd name="connsiteX110" fmla="*/ 1465080 w 3812832"/>
              <a:gd name="connsiteY110" fmla="*/ 214153 h 3677996"/>
              <a:gd name="connsiteX111" fmla="*/ 1468479 w 3812832"/>
              <a:gd name="connsiteY111" fmla="*/ 227750 h 3677996"/>
              <a:gd name="connsiteX112" fmla="*/ 1471878 w 3812832"/>
              <a:gd name="connsiteY112" fmla="*/ 237948 h 3677996"/>
              <a:gd name="connsiteX113" fmla="*/ 1475278 w 3812832"/>
              <a:gd name="connsiteY113" fmla="*/ 258344 h 3677996"/>
              <a:gd name="connsiteX114" fmla="*/ 1482076 w 3812832"/>
              <a:gd name="connsiteY114" fmla="*/ 295736 h 3677996"/>
              <a:gd name="connsiteX115" fmla="*/ 1478677 w 3812832"/>
              <a:gd name="connsiteY115" fmla="*/ 401112 h 3677996"/>
              <a:gd name="connsiteX116" fmla="*/ 1475278 w 3812832"/>
              <a:gd name="connsiteY116" fmla="*/ 428307 h 3677996"/>
              <a:gd name="connsiteX117" fmla="*/ 1478677 w 3812832"/>
              <a:gd name="connsiteY117" fmla="*/ 489493 h 3677996"/>
              <a:gd name="connsiteX118" fmla="*/ 1478677 w 3812832"/>
              <a:gd name="connsiteY118" fmla="*/ 611866 h 3677996"/>
              <a:gd name="connsiteX119" fmla="*/ 1485475 w 3812832"/>
              <a:gd name="connsiteY119" fmla="*/ 642460 h 3677996"/>
              <a:gd name="connsiteX120" fmla="*/ 1492274 w 3812832"/>
              <a:gd name="connsiteY120" fmla="*/ 676452 h 3677996"/>
              <a:gd name="connsiteX121" fmla="*/ 1495673 w 3812832"/>
              <a:gd name="connsiteY121" fmla="*/ 696848 h 3677996"/>
              <a:gd name="connsiteX122" fmla="*/ 1505871 w 3812832"/>
              <a:gd name="connsiteY122" fmla="*/ 747837 h 3677996"/>
              <a:gd name="connsiteX123" fmla="*/ 1512669 w 3812832"/>
              <a:gd name="connsiteY123" fmla="*/ 771631 h 3677996"/>
              <a:gd name="connsiteX124" fmla="*/ 1516069 w 3812832"/>
              <a:gd name="connsiteY124" fmla="*/ 792027 h 3677996"/>
              <a:gd name="connsiteX125" fmla="*/ 1522867 w 3812832"/>
              <a:gd name="connsiteY125" fmla="*/ 812423 h 3677996"/>
              <a:gd name="connsiteX126" fmla="*/ 1529666 w 3812832"/>
              <a:gd name="connsiteY126" fmla="*/ 832818 h 3677996"/>
              <a:gd name="connsiteX127" fmla="*/ 1539864 w 3812832"/>
              <a:gd name="connsiteY127" fmla="*/ 863411 h 3677996"/>
              <a:gd name="connsiteX128" fmla="*/ 1543263 w 3812832"/>
              <a:gd name="connsiteY128" fmla="*/ 873609 h 3677996"/>
              <a:gd name="connsiteX129" fmla="*/ 1550061 w 3812832"/>
              <a:gd name="connsiteY129" fmla="*/ 921199 h 3677996"/>
              <a:gd name="connsiteX130" fmla="*/ 1563658 w 3812832"/>
              <a:gd name="connsiteY130" fmla="*/ 941594 h 3677996"/>
              <a:gd name="connsiteX131" fmla="*/ 1580655 w 3812832"/>
              <a:gd name="connsiteY131" fmla="*/ 955191 h 3677996"/>
              <a:gd name="connsiteX132" fmla="*/ 1597651 w 3812832"/>
              <a:gd name="connsiteY132" fmla="*/ 985785 h 3677996"/>
              <a:gd name="connsiteX133" fmla="*/ 1604449 w 3812832"/>
              <a:gd name="connsiteY133" fmla="*/ 995982 h 3677996"/>
              <a:gd name="connsiteX134" fmla="*/ 1621446 w 3812832"/>
              <a:gd name="connsiteY134" fmla="*/ 1026576 h 3677996"/>
              <a:gd name="connsiteX135" fmla="*/ 1635043 w 3812832"/>
              <a:gd name="connsiteY135" fmla="*/ 1046971 h 3677996"/>
              <a:gd name="connsiteX136" fmla="*/ 1645240 w 3812832"/>
              <a:gd name="connsiteY136" fmla="*/ 1053770 h 3677996"/>
              <a:gd name="connsiteX137" fmla="*/ 1652039 w 3812832"/>
              <a:gd name="connsiteY137" fmla="*/ 1063967 h 3677996"/>
              <a:gd name="connsiteX138" fmla="*/ 1662237 w 3812832"/>
              <a:gd name="connsiteY138" fmla="*/ 1070766 h 3677996"/>
              <a:gd name="connsiteX139" fmla="*/ 1672435 w 3812832"/>
              <a:gd name="connsiteY139" fmla="*/ 1080964 h 3677996"/>
              <a:gd name="connsiteX140" fmla="*/ 1682632 w 3812832"/>
              <a:gd name="connsiteY140" fmla="*/ 1087762 h 3677996"/>
              <a:gd name="connsiteX141" fmla="*/ 1692830 w 3812832"/>
              <a:gd name="connsiteY141" fmla="*/ 1097960 h 3677996"/>
              <a:gd name="connsiteX142" fmla="*/ 1713226 w 3812832"/>
              <a:gd name="connsiteY142" fmla="*/ 1111557 h 3677996"/>
              <a:gd name="connsiteX143" fmla="*/ 1723423 w 3812832"/>
              <a:gd name="connsiteY143" fmla="*/ 1118356 h 3677996"/>
              <a:gd name="connsiteX144" fmla="*/ 1733621 w 3812832"/>
              <a:gd name="connsiteY144" fmla="*/ 1125154 h 3677996"/>
              <a:gd name="connsiteX145" fmla="*/ 1743819 w 3812832"/>
              <a:gd name="connsiteY145" fmla="*/ 1131953 h 3677996"/>
              <a:gd name="connsiteX146" fmla="*/ 1754017 w 3812832"/>
              <a:gd name="connsiteY146" fmla="*/ 1135352 h 3677996"/>
              <a:gd name="connsiteX147" fmla="*/ 1764214 w 3812832"/>
              <a:gd name="connsiteY147" fmla="*/ 1142150 h 3677996"/>
              <a:gd name="connsiteX148" fmla="*/ 1798207 w 3812832"/>
              <a:gd name="connsiteY148" fmla="*/ 1152348 h 3677996"/>
              <a:gd name="connsiteX149" fmla="*/ 1808405 w 3812832"/>
              <a:gd name="connsiteY149" fmla="*/ 1155747 h 3677996"/>
              <a:gd name="connsiteX150" fmla="*/ 1825401 w 3812832"/>
              <a:gd name="connsiteY150" fmla="*/ 1172744 h 3677996"/>
              <a:gd name="connsiteX151" fmla="*/ 1845797 w 3812832"/>
              <a:gd name="connsiteY151" fmla="*/ 1179542 h 3677996"/>
              <a:gd name="connsiteX152" fmla="*/ 1855994 w 3812832"/>
              <a:gd name="connsiteY152" fmla="*/ 1182941 h 3677996"/>
              <a:gd name="connsiteX153" fmla="*/ 1866192 w 3812832"/>
              <a:gd name="connsiteY153" fmla="*/ 1186341 h 3677996"/>
              <a:gd name="connsiteX154" fmla="*/ 1886588 w 3812832"/>
              <a:gd name="connsiteY154" fmla="*/ 1196539 h 3677996"/>
              <a:gd name="connsiteX155" fmla="*/ 1896785 w 3812832"/>
              <a:gd name="connsiteY155" fmla="*/ 1203337 h 3677996"/>
              <a:gd name="connsiteX156" fmla="*/ 1913782 w 3812832"/>
              <a:gd name="connsiteY156" fmla="*/ 1216934 h 3677996"/>
              <a:gd name="connsiteX157" fmla="*/ 1923980 w 3812832"/>
              <a:gd name="connsiteY157" fmla="*/ 1237330 h 3677996"/>
              <a:gd name="connsiteX158" fmla="*/ 1940976 w 3812832"/>
              <a:gd name="connsiteY158" fmla="*/ 1254326 h 3677996"/>
              <a:gd name="connsiteX159" fmla="*/ 1957972 w 3812832"/>
              <a:gd name="connsiteY159" fmla="*/ 1271322 h 3677996"/>
              <a:gd name="connsiteX160" fmla="*/ 1964771 w 3812832"/>
              <a:gd name="connsiteY160" fmla="*/ 1281520 h 3677996"/>
              <a:gd name="connsiteX161" fmla="*/ 1985166 w 3812832"/>
              <a:gd name="connsiteY161" fmla="*/ 1288318 h 3677996"/>
              <a:gd name="connsiteX162" fmla="*/ 1995364 w 3812832"/>
              <a:gd name="connsiteY162" fmla="*/ 1291718 h 3677996"/>
              <a:gd name="connsiteX163" fmla="*/ 2025957 w 3812832"/>
              <a:gd name="connsiteY163" fmla="*/ 1312113 h 3677996"/>
              <a:gd name="connsiteX164" fmla="*/ 2036155 w 3812832"/>
              <a:gd name="connsiteY164" fmla="*/ 1318912 h 3677996"/>
              <a:gd name="connsiteX165" fmla="*/ 2046353 w 3812832"/>
              <a:gd name="connsiteY165" fmla="*/ 1325710 h 3677996"/>
              <a:gd name="connsiteX166" fmla="*/ 2056551 w 3812832"/>
              <a:gd name="connsiteY166" fmla="*/ 1335908 h 3677996"/>
              <a:gd name="connsiteX167" fmla="*/ 2063349 w 3812832"/>
              <a:gd name="connsiteY167" fmla="*/ 1346106 h 3677996"/>
              <a:gd name="connsiteX168" fmla="*/ 2073547 w 3812832"/>
              <a:gd name="connsiteY168" fmla="*/ 1352904 h 3677996"/>
              <a:gd name="connsiteX169" fmla="*/ 2080345 w 3812832"/>
              <a:gd name="connsiteY169" fmla="*/ 1363102 h 3677996"/>
              <a:gd name="connsiteX170" fmla="*/ 2114338 w 3812832"/>
              <a:gd name="connsiteY170" fmla="*/ 1380098 h 3677996"/>
              <a:gd name="connsiteX171" fmla="*/ 2144931 w 3812832"/>
              <a:gd name="connsiteY171" fmla="*/ 1390296 h 3677996"/>
              <a:gd name="connsiteX172" fmla="*/ 2165327 w 3812832"/>
              <a:gd name="connsiteY172" fmla="*/ 1397095 h 3677996"/>
              <a:gd name="connsiteX173" fmla="*/ 2195920 w 3812832"/>
              <a:gd name="connsiteY173" fmla="*/ 1410692 h 3677996"/>
              <a:gd name="connsiteX174" fmla="*/ 2206118 w 3812832"/>
              <a:gd name="connsiteY174" fmla="*/ 1414091 h 3677996"/>
              <a:gd name="connsiteX175" fmla="*/ 2216316 w 3812832"/>
              <a:gd name="connsiteY175" fmla="*/ 1420889 h 3677996"/>
              <a:gd name="connsiteX176" fmla="*/ 2236711 w 3812832"/>
              <a:gd name="connsiteY176" fmla="*/ 1427688 h 3677996"/>
              <a:gd name="connsiteX177" fmla="*/ 2246909 w 3812832"/>
              <a:gd name="connsiteY177" fmla="*/ 1434486 h 3677996"/>
              <a:gd name="connsiteX178" fmla="*/ 2267304 w 3812832"/>
              <a:gd name="connsiteY178" fmla="*/ 1441285 h 3677996"/>
              <a:gd name="connsiteX179" fmla="*/ 2287700 w 3812832"/>
              <a:gd name="connsiteY179" fmla="*/ 1448083 h 3677996"/>
              <a:gd name="connsiteX180" fmla="*/ 2297898 w 3812832"/>
              <a:gd name="connsiteY180" fmla="*/ 1451483 h 3677996"/>
              <a:gd name="connsiteX181" fmla="*/ 2328491 w 3812832"/>
              <a:gd name="connsiteY181" fmla="*/ 1465080 h 3677996"/>
              <a:gd name="connsiteX182" fmla="*/ 2362484 w 3812832"/>
              <a:gd name="connsiteY182" fmla="*/ 1468479 h 3677996"/>
              <a:gd name="connsiteX183" fmla="*/ 2444066 w 3812832"/>
              <a:gd name="connsiteY183" fmla="*/ 1465080 h 3677996"/>
              <a:gd name="connsiteX184" fmla="*/ 2478058 w 3812832"/>
              <a:gd name="connsiteY184" fmla="*/ 1454882 h 3677996"/>
              <a:gd name="connsiteX185" fmla="*/ 2501853 w 3812832"/>
              <a:gd name="connsiteY185" fmla="*/ 1448083 h 3677996"/>
              <a:gd name="connsiteX186" fmla="*/ 2512051 w 3812832"/>
              <a:gd name="connsiteY186" fmla="*/ 1444684 h 3677996"/>
              <a:gd name="connsiteX187" fmla="*/ 2529047 w 3812832"/>
              <a:gd name="connsiteY187" fmla="*/ 1441285 h 3677996"/>
              <a:gd name="connsiteX188" fmla="*/ 2542644 w 3812832"/>
              <a:gd name="connsiteY188" fmla="*/ 1437886 h 3677996"/>
              <a:gd name="connsiteX189" fmla="*/ 2590234 w 3812832"/>
              <a:gd name="connsiteY189" fmla="*/ 1431087 h 3677996"/>
              <a:gd name="connsiteX190" fmla="*/ 2610629 w 3812832"/>
              <a:gd name="connsiteY190" fmla="*/ 1417490 h 3677996"/>
              <a:gd name="connsiteX191" fmla="*/ 2620827 w 3812832"/>
              <a:gd name="connsiteY191" fmla="*/ 1410692 h 3677996"/>
              <a:gd name="connsiteX192" fmla="*/ 2627626 w 3812832"/>
              <a:gd name="connsiteY192" fmla="*/ 1400494 h 3677996"/>
              <a:gd name="connsiteX193" fmla="*/ 2648021 w 3812832"/>
              <a:gd name="connsiteY193" fmla="*/ 1393695 h 3677996"/>
              <a:gd name="connsiteX194" fmla="*/ 2658219 w 3812832"/>
              <a:gd name="connsiteY194" fmla="*/ 1390296 h 3677996"/>
              <a:gd name="connsiteX195" fmla="*/ 2688812 w 3812832"/>
              <a:gd name="connsiteY195" fmla="*/ 1373300 h 3677996"/>
              <a:gd name="connsiteX196" fmla="*/ 2699010 w 3812832"/>
              <a:gd name="connsiteY196" fmla="*/ 1366501 h 3677996"/>
              <a:gd name="connsiteX197" fmla="*/ 2719406 w 3812832"/>
              <a:gd name="connsiteY197" fmla="*/ 1356304 h 3677996"/>
              <a:gd name="connsiteX198" fmla="*/ 2726204 w 3812832"/>
              <a:gd name="connsiteY198" fmla="*/ 1346106 h 3677996"/>
              <a:gd name="connsiteX199" fmla="*/ 2746600 w 3812832"/>
              <a:gd name="connsiteY199" fmla="*/ 1335908 h 3677996"/>
              <a:gd name="connsiteX200" fmla="*/ 2766995 w 3812832"/>
              <a:gd name="connsiteY200" fmla="*/ 1332509 h 3677996"/>
              <a:gd name="connsiteX201" fmla="*/ 2777193 w 3812832"/>
              <a:gd name="connsiteY201" fmla="*/ 1329110 h 3677996"/>
              <a:gd name="connsiteX202" fmla="*/ 2797588 w 3812832"/>
              <a:gd name="connsiteY202" fmla="*/ 1318912 h 3677996"/>
              <a:gd name="connsiteX203" fmla="*/ 2807786 w 3812832"/>
              <a:gd name="connsiteY203" fmla="*/ 1312113 h 3677996"/>
              <a:gd name="connsiteX204" fmla="*/ 2865574 w 3812832"/>
              <a:gd name="connsiteY204" fmla="*/ 1315512 h 3677996"/>
              <a:gd name="connsiteX205" fmla="*/ 2882570 w 3812832"/>
              <a:gd name="connsiteY205" fmla="*/ 1318912 h 3677996"/>
              <a:gd name="connsiteX206" fmla="*/ 2923361 w 3812832"/>
              <a:gd name="connsiteY206" fmla="*/ 1329110 h 3677996"/>
              <a:gd name="connsiteX207" fmla="*/ 2936958 w 3812832"/>
              <a:gd name="connsiteY207" fmla="*/ 1332509 h 3677996"/>
              <a:gd name="connsiteX208" fmla="*/ 2981148 w 3812832"/>
              <a:gd name="connsiteY208" fmla="*/ 1339307 h 3677996"/>
              <a:gd name="connsiteX209" fmla="*/ 2991346 w 3812832"/>
              <a:gd name="connsiteY209" fmla="*/ 1342707 h 3677996"/>
              <a:gd name="connsiteX210" fmla="*/ 3018540 w 3812832"/>
              <a:gd name="connsiteY210" fmla="*/ 1349505 h 3677996"/>
              <a:gd name="connsiteX211" fmla="*/ 3028738 w 3812832"/>
              <a:gd name="connsiteY211" fmla="*/ 1359703 h 3677996"/>
              <a:gd name="connsiteX212" fmla="*/ 3049133 w 3812832"/>
              <a:gd name="connsiteY212" fmla="*/ 1366501 h 3677996"/>
              <a:gd name="connsiteX213" fmla="*/ 3059331 w 3812832"/>
              <a:gd name="connsiteY213" fmla="*/ 1369901 h 3677996"/>
              <a:gd name="connsiteX214" fmla="*/ 3069529 w 3812832"/>
              <a:gd name="connsiteY214" fmla="*/ 1373300 h 3677996"/>
              <a:gd name="connsiteX215" fmla="*/ 3079727 w 3812832"/>
              <a:gd name="connsiteY215" fmla="*/ 1376699 h 3677996"/>
              <a:gd name="connsiteX216" fmla="*/ 3083126 w 3812832"/>
              <a:gd name="connsiteY216" fmla="*/ 1386897 h 3677996"/>
              <a:gd name="connsiteX217" fmla="*/ 3123917 w 3812832"/>
              <a:gd name="connsiteY217" fmla="*/ 1407292 h 3677996"/>
              <a:gd name="connsiteX218" fmla="*/ 3144313 w 3812832"/>
              <a:gd name="connsiteY218" fmla="*/ 1414091 h 3677996"/>
              <a:gd name="connsiteX219" fmla="*/ 3154510 w 3812832"/>
              <a:gd name="connsiteY219" fmla="*/ 1417490 h 3677996"/>
              <a:gd name="connsiteX220" fmla="*/ 3181704 w 3812832"/>
              <a:gd name="connsiteY220" fmla="*/ 1424289 h 3677996"/>
              <a:gd name="connsiteX221" fmla="*/ 3195301 w 3812832"/>
              <a:gd name="connsiteY221" fmla="*/ 1427688 h 3677996"/>
              <a:gd name="connsiteX222" fmla="*/ 3232693 w 3812832"/>
              <a:gd name="connsiteY222" fmla="*/ 1434486 h 3677996"/>
              <a:gd name="connsiteX223" fmla="*/ 3253089 w 3812832"/>
              <a:gd name="connsiteY223" fmla="*/ 1437886 h 3677996"/>
              <a:gd name="connsiteX224" fmla="*/ 3293880 w 3812832"/>
              <a:gd name="connsiteY224" fmla="*/ 1444684 h 3677996"/>
              <a:gd name="connsiteX225" fmla="*/ 3314275 w 3812832"/>
              <a:gd name="connsiteY225" fmla="*/ 1448083 h 3677996"/>
              <a:gd name="connsiteX226" fmla="*/ 3365264 w 3812832"/>
              <a:gd name="connsiteY226" fmla="*/ 1451483 h 3677996"/>
              <a:gd name="connsiteX227" fmla="*/ 3429850 w 3812832"/>
              <a:gd name="connsiteY227" fmla="*/ 1461681 h 3677996"/>
              <a:gd name="connsiteX228" fmla="*/ 3518231 w 3812832"/>
              <a:gd name="connsiteY228" fmla="*/ 1458281 h 3677996"/>
              <a:gd name="connsiteX229" fmla="*/ 3538626 w 3812832"/>
              <a:gd name="connsiteY229" fmla="*/ 1451483 h 3677996"/>
              <a:gd name="connsiteX230" fmla="*/ 3555623 w 3812832"/>
              <a:gd name="connsiteY230" fmla="*/ 1437886 h 3677996"/>
              <a:gd name="connsiteX231" fmla="*/ 3562421 w 3812832"/>
              <a:gd name="connsiteY231" fmla="*/ 1427688 h 3677996"/>
              <a:gd name="connsiteX232" fmla="*/ 3582817 w 3812832"/>
              <a:gd name="connsiteY232" fmla="*/ 1414091 h 3677996"/>
              <a:gd name="connsiteX233" fmla="*/ 3610011 w 3812832"/>
              <a:gd name="connsiteY233" fmla="*/ 1390296 h 3677996"/>
              <a:gd name="connsiteX234" fmla="*/ 3620209 w 3812832"/>
              <a:gd name="connsiteY234" fmla="*/ 1383498 h 3677996"/>
              <a:gd name="connsiteX235" fmla="*/ 3630406 w 3812832"/>
              <a:gd name="connsiteY235" fmla="*/ 1380098 h 3677996"/>
              <a:gd name="connsiteX236" fmla="*/ 3650802 w 3812832"/>
              <a:gd name="connsiteY236" fmla="*/ 1366501 h 3677996"/>
              <a:gd name="connsiteX237" fmla="*/ 3677996 w 3812832"/>
              <a:gd name="connsiteY237" fmla="*/ 1335908 h 3677996"/>
              <a:gd name="connsiteX238" fmla="*/ 3698391 w 3812832"/>
              <a:gd name="connsiteY238" fmla="*/ 1322311 h 3677996"/>
              <a:gd name="connsiteX239" fmla="*/ 3708589 w 3812832"/>
              <a:gd name="connsiteY239" fmla="*/ 1315512 h 3677996"/>
              <a:gd name="connsiteX240" fmla="*/ 3728985 w 3812832"/>
              <a:gd name="connsiteY240" fmla="*/ 1298516 h 3677996"/>
              <a:gd name="connsiteX241" fmla="*/ 3742582 w 3812832"/>
              <a:gd name="connsiteY241" fmla="*/ 1278121 h 3677996"/>
              <a:gd name="connsiteX242" fmla="*/ 3749380 w 3812832"/>
              <a:gd name="connsiteY242" fmla="*/ 1267923 h 3677996"/>
              <a:gd name="connsiteX243" fmla="*/ 3759578 w 3812832"/>
              <a:gd name="connsiteY243" fmla="*/ 1257725 h 3677996"/>
              <a:gd name="connsiteX244" fmla="*/ 3766377 w 3812832"/>
              <a:gd name="connsiteY244" fmla="*/ 1247527 h 3677996"/>
              <a:gd name="connsiteX245" fmla="*/ 3776574 w 3812832"/>
              <a:gd name="connsiteY245" fmla="*/ 1240729 h 3677996"/>
              <a:gd name="connsiteX246" fmla="*/ 3807167 w 3812832"/>
              <a:gd name="connsiteY246" fmla="*/ 1220333 h 3677996"/>
              <a:gd name="connsiteX247" fmla="*/ 3810566 w 3812832"/>
              <a:gd name="connsiteY247" fmla="*/ 3677995 h 3677996"/>
              <a:gd name="connsiteX248" fmla="*/ 1 w 3812832"/>
              <a:gd name="connsiteY248" fmla="*/ 3677996 h 3677996"/>
              <a:gd name="connsiteX249" fmla="*/ 0 w 3812832"/>
              <a:gd name="connsiteY249" fmla="*/ 1424288 h 3677996"/>
              <a:gd name="connsiteX0" fmla="*/ 0 w 3812832"/>
              <a:gd name="connsiteY0" fmla="*/ 1424288 h 3677995"/>
              <a:gd name="connsiteX1" fmla="*/ 37392 w 3812832"/>
              <a:gd name="connsiteY1" fmla="*/ 1400494 h 3677995"/>
              <a:gd name="connsiteX2" fmla="*/ 44191 w 3812832"/>
              <a:gd name="connsiteY2" fmla="*/ 1390296 h 3677995"/>
              <a:gd name="connsiteX3" fmla="*/ 61187 w 3812832"/>
              <a:gd name="connsiteY3" fmla="*/ 1359703 h 3677995"/>
              <a:gd name="connsiteX4" fmla="*/ 81583 w 3812832"/>
              <a:gd name="connsiteY4" fmla="*/ 1346106 h 3677995"/>
              <a:gd name="connsiteX5" fmla="*/ 112176 w 3812832"/>
              <a:gd name="connsiteY5" fmla="*/ 1335908 h 3677995"/>
              <a:gd name="connsiteX6" fmla="*/ 122374 w 3812832"/>
              <a:gd name="connsiteY6" fmla="*/ 1332509 h 3677995"/>
              <a:gd name="connsiteX7" fmla="*/ 135971 w 3812832"/>
              <a:gd name="connsiteY7" fmla="*/ 1329110 h 3677995"/>
              <a:gd name="connsiteX8" fmla="*/ 149568 w 3812832"/>
              <a:gd name="connsiteY8" fmla="*/ 1308714 h 3677995"/>
              <a:gd name="connsiteX9" fmla="*/ 169963 w 3812832"/>
              <a:gd name="connsiteY9" fmla="*/ 1295117 h 3677995"/>
              <a:gd name="connsiteX10" fmla="*/ 210754 w 3812832"/>
              <a:gd name="connsiteY10" fmla="*/ 1281520 h 3677995"/>
              <a:gd name="connsiteX11" fmla="*/ 241348 w 3812832"/>
              <a:gd name="connsiteY11" fmla="*/ 1271322 h 3677995"/>
              <a:gd name="connsiteX12" fmla="*/ 251545 w 3812832"/>
              <a:gd name="connsiteY12" fmla="*/ 1267923 h 3677995"/>
              <a:gd name="connsiteX13" fmla="*/ 261743 w 3812832"/>
              <a:gd name="connsiteY13" fmla="*/ 1261124 h 3677995"/>
              <a:gd name="connsiteX14" fmla="*/ 275340 w 3812832"/>
              <a:gd name="connsiteY14" fmla="*/ 1240729 h 3677995"/>
              <a:gd name="connsiteX15" fmla="*/ 285538 w 3812832"/>
              <a:gd name="connsiteY15" fmla="*/ 1233930 h 3677995"/>
              <a:gd name="connsiteX16" fmla="*/ 295736 w 3812832"/>
              <a:gd name="connsiteY16" fmla="*/ 1223733 h 3677995"/>
              <a:gd name="connsiteX17" fmla="*/ 305933 w 3812832"/>
              <a:gd name="connsiteY17" fmla="*/ 1220333 h 3677995"/>
              <a:gd name="connsiteX18" fmla="*/ 316131 w 3812832"/>
              <a:gd name="connsiteY18" fmla="*/ 1213535 h 3677995"/>
              <a:gd name="connsiteX19" fmla="*/ 346725 w 3812832"/>
              <a:gd name="connsiteY19" fmla="*/ 1199938 h 3677995"/>
              <a:gd name="connsiteX20" fmla="*/ 350124 w 3812832"/>
              <a:gd name="connsiteY20" fmla="*/ 1189740 h 3677995"/>
              <a:gd name="connsiteX21" fmla="*/ 370519 w 3812832"/>
              <a:gd name="connsiteY21" fmla="*/ 1176143 h 3677995"/>
              <a:gd name="connsiteX22" fmla="*/ 377318 w 3812832"/>
              <a:gd name="connsiteY22" fmla="*/ 1165945 h 3677995"/>
              <a:gd name="connsiteX23" fmla="*/ 394314 w 3812832"/>
              <a:gd name="connsiteY23" fmla="*/ 1145550 h 3677995"/>
              <a:gd name="connsiteX24" fmla="*/ 401113 w 3812832"/>
              <a:gd name="connsiteY24" fmla="*/ 1125154 h 3677995"/>
              <a:gd name="connsiteX25" fmla="*/ 404512 w 3812832"/>
              <a:gd name="connsiteY25" fmla="*/ 1114956 h 3677995"/>
              <a:gd name="connsiteX26" fmla="*/ 414710 w 3812832"/>
              <a:gd name="connsiteY26" fmla="*/ 1108158 h 3677995"/>
              <a:gd name="connsiteX27" fmla="*/ 428307 w 3812832"/>
              <a:gd name="connsiteY27" fmla="*/ 1087762 h 3677995"/>
              <a:gd name="connsiteX28" fmla="*/ 435105 w 3812832"/>
              <a:gd name="connsiteY28" fmla="*/ 1077565 h 3677995"/>
              <a:gd name="connsiteX29" fmla="*/ 441904 w 3812832"/>
              <a:gd name="connsiteY29" fmla="*/ 1057169 h 3677995"/>
              <a:gd name="connsiteX30" fmla="*/ 458900 w 3812832"/>
              <a:gd name="connsiteY30" fmla="*/ 1036773 h 3677995"/>
              <a:gd name="connsiteX31" fmla="*/ 469098 w 3812832"/>
              <a:gd name="connsiteY31" fmla="*/ 1029975 h 3677995"/>
              <a:gd name="connsiteX32" fmla="*/ 489493 w 3812832"/>
              <a:gd name="connsiteY32" fmla="*/ 1012979 h 3677995"/>
              <a:gd name="connsiteX33" fmla="*/ 503090 w 3812832"/>
              <a:gd name="connsiteY33" fmla="*/ 992583 h 3677995"/>
              <a:gd name="connsiteX34" fmla="*/ 509889 w 3812832"/>
              <a:gd name="connsiteY34" fmla="*/ 982385 h 3677995"/>
              <a:gd name="connsiteX35" fmla="*/ 520087 w 3812832"/>
              <a:gd name="connsiteY35" fmla="*/ 975587 h 3677995"/>
              <a:gd name="connsiteX36" fmla="*/ 526885 w 3812832"/>
              <a:gd name="connsiteY36" fmla="*/ 965389 h 3677995"/>
              <a:gd name="connsiteX37" fmla="*/ 547281 w 3812832"/>
              <a:gd name="connsiteY37" fmla="*/ 948393 h 3677995"/>
              <a:gd name="connsiteX38" fmla="*/ 560878 w 3812832"/>
              <a:gd name="connsiteY38" fmla="*/ 927997 h 3677995"/>
              <a:gd name="connsiteX39" fmla="*/ 574475 w 3812832"/>
              <a:gd name="connsiteY39" fmla="*/ 897404 h 3677995"/>
              <a:gd name="connsiteX40" fmla="*/ 588072 w 3812832"/>
              <a:gd name="connsiteY40" fmla="*/ 880408 h 3677995"/>
              <a:gd name="connsiteX41" fmla="*/ 594870 w 3812832"/>
              <a:gd name="connsiteY41" fmla="*/ 870210 h 3677995"/>
              <a:gd name="connsiteX42" fmla="*/ 605068 w 3812832"/>
              <a:gd name="connsiteY42" fmla="*/ 860012 h 3677995"/>
              <a:gd name="connsiteX43" fmla="*/ 615266 w 3812832"/>
              <a:gd name="connsiteY43" fmla="*/ 846415 h 3677995"/>
              <a:gd name="connsiteX44" fmla="*/ 635661 w 3812832"/>
              <a:gd name="connsiteY44" fmla="*/ 829419 h 3677995"/>
              <a:gd name="connsiteX45" fmla="*/ 666255 w 3812832"/>
              <a:gd name="connsiteY45" fmla="*/ 805624 h 3677995"/>
              <a:gd name="connsiteX46" fmla="*/ 676452 w 3812832"/>
              <a:gd name="connsiteY46" fmla="*/ 798825 h 3677995"/>
              <a:gd name="connsiteX47" fmla="*/ 686650 w 3812832"/>
              <a:gd name="connsiteY47" fmla="*/ 795426 h 3677995"/>
              <a:gd name="connsiteX48" fmla="*/ 707046 w 3812832"/>
              <a:gd name="connsiteY48" fmla="*/ 781829 h 3677995"/>
              <a:gd name="connsiteX49" fmla="*/ 727441 w 3812832"/>
              <a:gd name="connsiteY49" fmla="*/ 775031 h 3677995"/>
              <a:gd name="connsiteX50" fmla="*/ 747837 w 3812832"/>
              <a:gd name="connsiteY50" fmla="*/ 758034 h 3677995"/>
              <a:gd name="connsiteX51" fmla="*/ 754635 w 3812832"/>
              <a:gd name="connsiteY51" fmla="*/ 747837 h 3677995"/>
              <a:gd name="connsiteX52" fmla="*/ 775031 w 3812832"/>
              <a:gd name="connsiteY52" fmla="*/ 727441 h 3677995"/>
              <a:gd name="connsiteX53" fmla="*/ 778430 w 3812832"/>
              <a:gd name="connsiteY53" fmla="*/ 717243 h 3677995"/>
              <a:gd name="connsiteX54" fmla="*/ 785229 w 3812832"/>
              <a:gd name="connsiteY54" fmla="*/ 707046 h 3677995"/>
              <a:gd name="connsiteX55" fmla="*/ 781829 w 3812832"/>
              <a:gd name="connsiteY55" fmla="*/ 696848 h 3677995"/>
              <a:gd name="connsiteX56" fmla="*/ 792027 w 3812832"/>
              <a:gd name="connsiteY56" fmla="*/ 693449 h 3677995"/>
              <a:gd name="connsiteX57" fmla="*/ 795426 w 3812832"/>
              <a:gd name="connsiteY57" fmla="*/ 683251 h 3677995"/>
              <a:gd name="connsiteX58" fmla="*/ 802225 w 3812832"/>
              <a:gd name="connsiteY58" fmla="*/ 673053 h 3677995"/>
              <a:gd name="connsiteX59" fmla="*/ 812423 w 3812832"/>
              <a:gd name="connsiteY59" fmla="*/ 642460 h 3677995"/>
              <a:gd name="connsiteX60" fmla="*/ 822620 w 3812832"/>
              <a:gd name="connsiteY60" fmla="*/ 622064 h 3677995"/>
              <a:gd name="connsiteX61" fmla="*/ 843016 w 3812832"/>
              <a:gd name="connsiteY61" fmla="*/ 601669 h 3677995"/>
              <a:gd name="connsiteX62" fmla="*/ 853214 w 3812832"/>
              <a:gd name="connsiteY62" fmla="*/ 591471 h 3677995"/>
              <a:gd name="connsiteX63" fmla="*/ 863412 w 3812832"/>
              <a:gd name="connsiteY63" fmla="*/ 581273 h 3677995"/>
              <a:gd name="connsiteX64" fmla="*/ 883807 w 3812832"/>
              <a:gd name="connsiteY64" fmla="*/ 567676 h 3677995"/>
              <a:gd name="connsiteX65" fmla="*/ 900803 w 3812832"/>
              <a:gd name="connsiteY65" fmla="*/ 554079 h 3677995"/>
              <a:gd name="connsiteX66" fmla="*/ 907602 w 3812832"/>
              <a:gd name="connsiteY66" fmla="*/ 543881 h 3677995"/>
              <a:gd name="connsiteX67" fmla="*/ 917800 w 3812832"/>
              <a:gd name="connsiteY67" fmla="*/ 537083 h 3677995"/>
              <a:gd name="connsiteX68" fmla="*/ 931397 w 3812832"/>
              <a:gd name="connsiteY68" fmla="*/ 516687 h 3677995"/>
              <a:gd name="connsiteX69" fmla="*/ 938195 w 3812832"/>
              <a:gd name="connsiteY69" fmla="*/ 506489 h 3677995"/>
              <a:gd name="connsiteX70" fmla="*/ 948393 w 3812832"/>
              <a:gd name="connsiteY70" fmla="*/ 499691 h 3677995"/>
              <a:gd name="connsiteX71" fmla="*/ 951792 w 3812832"/>
              <a:gd name="connsiteY71" fmla="*/ 489493 h 3677995"/>
              <a:gd name="connsiteX72" fmla="*/ 965389 w 3812832"/>
              <a:gd name="connsiteY72" fmla="*/ 469098 h 3677995"/>
              <a:gd name="connsiteX73" fmla="*/ 975587 w 3812832"/>
              <a:gd name="connsiteY73" fmla="*/ 448702 h 3677995"/>
              <a:gd name="connsiteX74" fmla="*/ 985785 w 3812832"/>
              <a:gd name="connsiteY74" fmla="*/ 428307 h 3677995"/>
              <a:gd name="connsiteX75" fmla="*/ 995983 w 3812832"/>
              <a:gd name="connsiteY75" fmla="*/ 407911 h 3677995"/>
              <a:gd name="connsiteX76" fmla="*/ 1002781 w 3812832"/>
              <a:gd name="connsiteY76" fmla="*/ 387515 h 3677995"/>
              <a:gd name="connsiteX77" fmla="*/ 1009580 w 3812832"/>
              <a:gd name="connsiteY77" fmla="*/ 367120 h 3677995"/>
              <a:gd name="connsiteX78" fmla="*/ 1012979 w 3812832"/>
              <a:gd name="connsiteY78" fmla="*/ 356922 h 3677995"/>
              <a:gd name="connsiteX79" fmla="*/ 1016378 w 3812832"/>
              <a:gd name="connsiteY79" fmla="*/ 346724 h 3677995"/>
              <a:gd name="connsiteX80" fmla="*/ 1026576 w 3812832"/>
              <a:gd name="connsiteY80" fmla="*/ 295736 h 3677995"/>
              <a:gd name="connsiteX81" fmla="*/ 1033374 w 3812832"/>
              <a:gd name="connsiteY81" fmla="*/ 197157 h 3677995"/>
              <a:gd name="connsiteX82" fmla="*/ 1036774 w 3812832"/>
              <a:gd name="connsiteY82" fmla="*/ 186959 h 3677995"/>
              <a:gd name="connsiteX83" fmla="*/ 1043572 w 3812832"/>
              <a:gd name="connsiteY83" fmla="*/ 176762 h 3677995"/>
              <a:gd name="connsiteX84" fmla="*/ 1050371 w 3812832"/>
              <a:gd name="connsiteY84" fmla="*/ 156366 h 3677995"/>
              <a:gd name="connsiteX85" fmla="*/ 1057169 w 3812832"/>
              <a:gd name="connsiteY85" fmla="*/ 129172 h 3677995"/>
              <a:gd name="connsiteX86" fmla="*/ 1063968 w 3812832"/>
              <a:gd name="connsiteY86" fmla="*/ 108776 h 3677995"/>
              <a:gd name="connsiteX87" fmla="*/ 1077565 w 3812832"/>
              <a:gd name="connsiteY87" fmla="*/ 88381 h 3677995"/>
              <a:gd name="connsiteX88" fmla="*/ 1091162 w 3812832"/>
              <a:gd name="connsiteY88" fmla="*/ 67985 h 3677995"/>
              <a:gd name="connsiteX89" fmla="*/ 1101359 w 3812832"/>
              <a:gd name="connsiteY89" fmla="*/ 61187 h 3677995"/>
              <a:gd name="connsiteX90" fmla="*/ 1118356 w 3812832"/>
              <a:gd name="connsiteY90" fmla="*/ 44191 h 3677995"/>
              <a:gd name="connsiteX91" fmla="*/ 1138751 w 3812832"/>
              <a:gd name="connsiteY91" fmla="*/ 23795 h 3677995"/>
              <a:gd name="connsiteX92" fmla="*/ 1159147 w 3812832"/>
              <a:gd name="connsiteY92" fmla="*/ 10198 h 3677995"/>
              <a:gd name="connsiteX93" fmla="*/ 1193139 w 3812832"/>
              <a:gd name="connsiteY93" fmla="*/ 0 h 3677995"/>
              <a:gd name="connsiteX94" fmla="*/ 1220333 w 3812832"/>
              <a:gd name="connsiteY94" fmla="*/ 3399 h 3677995"/>
              <a:gd name="connsiteX95" fmla="*/ 1247527 w 3812832"/>
              <a:gd name="connsiteY95" fmla="*/ 10198 h 3677995"/>
              <a:gd name="connsiteX96" fmla="*/ 1267923 w 3812832"/>
              <a:gd name="connsiteY96" fmla="*/ 13597 h 3677995"/>
              <a:gd name="connsiteX97" fmla="*/ 1325710 w 3812832"/>
              <a:gd name="connsiteY97" fmla="*/ 6799 h 3677995"/>
              <a:gd name="connsiteX98" fmla="*/ 1359703 w 3812832"/>
              <a:gd name="connsiteY98" fmla="*/ 10198 h 3677995"/>
              <a:gd name="connsiteX99" fmla="*/ 1390296 w 3812832"/>
              <a:gd name="connsiteY99" fmla="*/ 27194 h 3677995"/>
              <a:gd name="connsiteX100" fmla="*/ 1400494 w 3812832"/>
              <a:gd name="connsiteY100" fmla="*/ 33993 h 3677995"/>
              <a:gd name="connsiteX101" fmla="*/ 1407293 w 3812832"/>
              <a:gd name="connsiteY101" fmla="*/ 44191 h 3677995"/>
              <a:gd name="connsiteX102" fmla="*/ 1424289 w 3812832"/>
              <a:gd name="connsiteY102" fmla="*/ 61187 h 3677995"/>
              <a:gd name="connsiteX103" fmla="*/ 1434487 w 3812832"/>
              <a:gd name="connsiteY103" fmla="*/ 81582 h 3677995"/>
              <a:gd name="connsiteX104" fmla="*/ 1437886 w 3812832"/>
              <a:gd name="connsiteY104" fmla="*/ 91780 h 3677995"/>
              <a:gd name="connsiteX105" fmla="*/ 1444684 w 3812832"/>
              <a:gd name="connsiteY105" fmla="*/ 101978 h 3677995"/>
              <a:gd name="connsiteX106" fmla="*/ 1451483 w 3812832"/>
              <a:gd name="connsiteY106" fmla="*/ 122373 h 3677995"/>
              <a:gd name="connsiteX107" fmla="*/ 1454882 w 3812832"/>
              <a:gd name="connsiteY107" fmla="*/ 132571 h 3677995"/>
              <a:gd name="connsiteX108" fmla="*/ 1451483 w 3812832"/>
              <a:gd name="connsiteY108" fmla="*/ 146168 h 3677995"/>
              <a:gd name="connsiteX109" fmla="*/ 1458281 w 3812832"/>
              <a:gd name="connsiteY109" fmla="*/ 193758 h 3677995"/>
              <a:gd name="connsiteX110" fmla="*/ 1465080 w 3812832"/>
              <a:gd name="connsiteY110" fmla="*/ 214153 h 3677995"/>
              <a:gd name="connsiteX111" fmla="*/ 1468479 w 3812832"/>
              <a:gd name="connsiteY111" fmla="*/ 227750 h 3677995"/>
              <a:gd name="connsiteX112" fmla="*/ 1471878 w 3812832"/>
              <a:gd name="connsiteY112" fmla="*/ 237948 h 3677995"/>
              <a:gd name="connsiteX113" fmla="*/ 1475278 w 3812832"/>
              <a:gd name="connsiteY113" fmla="*/ 258344 h 3677995"/>
              <a:gd name="connsiteX114" fmla="*/ 1482076 w 3812832"/>
              <a:gd name="connsiteY114" fmla="*/ 295736 h 3677995"/>
              <a:gd name="connsiteX115" fmla="*/ 1478677 w 3812832"/>
              <a:gd name="connsiteY115" fmla="*/ 401112 h 3677995"/>
              <a:gd name="connsiteX116" fmla="*/ 1475278 w 3812832"/>
              <a:gd name="connsiteY116" fmla="*/ 428307 h 3677995"/>
              <a:gd name="connsiteX117" fmla="*/ 1478677 w 3812832"/>
              <a:gd name="connsiteY117" fmla="*/ 489493 h 3677995"/>
              <a:gd name="connsiteX118" fmla="*/ 1478677 w 3812832"/>
              <a:gd name="connsiteY118" fmla="*/ 611866 h 3677995"/>
              <a:gd name="connsiteX119" fmla="*/ 1485475 w 3812832"/>
              <a:gd name="connsiteY119" fmla="*/ 642460 h 3677995"/>
              <a:gd name="connsiteX120" fmla="*/ 1492274 w 3812832"/>
              <a:gd name="connsiteY120" fmla="*/ 676452 h 3677995"/>
              <a:gd name="connsiteX121" fmla="*/ 1495673 w 3812832"/>
              <a:gd name="connsiteY121" fmla="*/ 696848 h 3677995"/>
              <a:gd name="connsiteX122" fmla="*/ 1505871 w 3812832"/>
              <a:gd name="connsiteY122" fmla="*/ 747837 h 3677995"/>
              <a:gd name="connsiteX123" fmla="*/ 1512669 w 3812832"/>
              <a:gd name="connsiteY123" fmla="*/ 771631 h 3677995"/>
              <a:gd name="connsiteX124" fmla="*/ 1516069 w 3812832"/>
              <a:gd name="connsiteY124" fmla="*/ 792027 h 3677995"/>
              <a:gd name="connsiteX125" fmla="*/ 1522867 w 3812832"/>
              <a:gd name="connsiteY125" fmla="*/ 812423 h 3677995"/>
              <a:gd name="connsiteX126" fmla="*/ 1529666 w 3812832"/>
              <a:gd name="connsiteY126" fmla="*/ 832818 h 3677995"/>
              <a:gd name="connsiteX127" fmla="*/ 1539864 w 3812832"/>
              <a:gd name="connsiteY127" fmla="*/ 863411 h 3677995"/>
              <a:gd name="connsiteX128" fmla="*/ 1543263 w 3812832"/>
              <a:gd name="connsiteY128" fmla="*/ 873609 h 3677995"/>
              <a:gd name="connsiteX129" fmla="*/ 1550061 w 3812832"/>
              <a:gd name="connsiteY129" fmla="*/ 921199 h 3677995"/>
              <a:gd name="connsiteX130" fmla="*/ 1563658 w 3812832"/>
              <a:gd name="connsiteY130" fmla="*/ 941594 h 3677995"/>
              <a:gd name="connsiteX131" fmla="*/ 1580655 w 3812832"/>
              <a:gd name="connsiteY131" fmla="*/ 955191 h 3677995"/>
              <a:gd name="connsiteX132" fmla="*/ 1597651 w 3812832"/>
              <a:gd name="connsiteY132" fmla="*/ 985785 h 3677995"/>
              <a:gd name="connsiteX133" fmla="*/ 1604449 w 3812832"/>
              <a:gd name="connsiteY133" fmla="*/ 995982 h 3677995"/>
              <a:gd name="connsiteX134" fmla="*/ 1621446 w 3812832"/>
              <a:gd name="connsiteY134" fmla="*/ 1026576 h 3677995"/>
              <a:gd name="connsiteX135" fmla="*/ 1635043 w 3812832"/>
              <a:gd name="connsiteY135" fmla="*/ 1046971 h 3677995"/>
              <a:gd name="connsiteX136" fmla="*/ 1645240 w 3812832"/>
              <a:gd name="connsiteY136" fmla="*/ 1053770 h 3677995"/>
              <a:gd name="connsiteX137" fmla="*/ 1652039 w 3812832"/>
              <a:gd name="connsiteY137" fmla="*/ 1063967 h 3677995"/>
              <a:gd name="connsiteX138" fmla="*/ 1662237 w 3812832"/>
              <a:gd name="connsiteY138" fmla="*/ 1070766 h 3677995"/>
              <a:gd name="connsiteX139" fmla="*/ 1672435 w 3812832"/>
              <a:gd name="connsiteY139" fmla="*/ 1080964 h 3677995"/>
              <a:gd name="connsiteX140" fmla="*/ 1682632 w 3812832"/>
              <a:gd name="connsiteY140" fmla="*/ 1087762 h 3677995"/>
              <a:gd name="connsiteX141" fmla="*/ 1692830 w 3812832"/>
              <a:gd name="connsiteY141" fmla="*/ 1097960 h 3677995"/>
              <a:gd name="connsiteX142" fmla="*/ 1713226 w 3812832"/>
              <a:gd name="connsiteY142" fmla="*/ 1111557 h 3677995"/>
              <a:gd name="connsiteX143" fmla="*/ 1723423 w 3812832"/>
              <a:gd name="connsiteY143" fmla="*/ 1118356 h 3677995"/>
              <a:gd name="connsiteX144" fmla="*/ 1733621 w 3812832"/>
              <a:gd name="connsiteY144" fmla="*/ 1125154 h 3677995"/>
              <a:gd name="connsiteX145" fmla="*/ 1743819 w 3812832"/>
              <a:gd name="connsiteY145" fmla="*/ 1131953 h 3677995"/>
              <a:gd name="connsiteX146" fmla="*/ 1754017 w 3812832"/>
              <a:gd name="connsiteY146" fmla="*/ 1135352 h 3677995"/>
              <a:gd name="connsiteX147" fmla="*/ 1764214 w 3812832"/>
              <a:gd name="connsiteY147" fmla="*/ 1142150 h 3677995"/>
              <a:gd name="connsiteX148" fmla="*/ 1798207 w 3812832"/>
              <a:gd name="connsiteY148" fmla="*/ 1152348 h 3677995"/>
              <a:gd name="connsiteX149" fmla="*/ 1808405 w 3812832"/>
              <a:gd name="connsiteY149" fmla="*/ 1155747 h 3677995"/>
              <a:gd name="connsiteX150" fmla="*/ 1825401 w 3812832"/>
              <a:gd name="connsiteY150" fmla="*/ 1172744 h 3677995"/>
              <a:gd name="connsiteX151" fmla="*/ 1845797 w 3812832"/>
              <a:gd name="connsiteY151" fmla="*/ 1179542 h 3677995"/>
              <a:gd name="connsiteX152" fmla="*/ 1855994 w 3812832"/>
              <a:gd name="connsiteY152" fmla="*/ 1182941 h 3677995"/>
              <a:gd name="connsiteX153" fmla="*/ 1866192 w 3812832"/>
              <a:gd name="connsiteY153" fmla="*/ 1186341 h 3677995"/>
              <a:gd name="connsiteX154" fmla="*/ 1886588 w 3812832"/>
              <a:gd name="connsiteY154" fmla="*/ 1196539 h 3677995"/>
              <a:gd name="connsiteX155" fmla="*/ 1896785 w 3812832"/>
              <a:gd name="connsiteY155" fmla="*/ 1203337 h 3677995"/>
              <a:gd name="connsiteX156" fmla="*/ 1913782 w 3812832"/>
              <a:gd name="connsiteY156" fmla="*/ 1216934 h 3677995"/>
              <a:gd name="connsiteX157" fmla="*/ 1923980 w 3812832"/>
              <a:gd name="connsiteY157" fmla="*/ 1237330 h 3677995"/>
              <a:gd name="connsiteX158" fmla="*/ 1940976 w 3812832"/>
              <a:gd name="connsiteY158" fmla="*/ 1254326 h 3677995"/>
              <a:gd name="connsiteX159" fmla="*/ 1957972 w 3812832"/>
              <a:gd name="connsiteY159" fmla="*/ 1271322 h 3677995"/>
              <a:gd name="connsiteX160" fmla="*/ 1964771 w 3812832"/>
              <a:gd name="connsiteY160" fmla="*/ 1281520 h 3677995"/>
              <a:gd name="connsiteX161" fmla="*/ 1985166 w 3812832"/>
              <a:gd name="connsiteY161" fmla="*/ 1288318 h 3677995"/>
              <a:gd name="connsiteX162" fmla="*/ 1995364 w 3812832"/>
              <a:gd name="connsiteY162" fmla="*/ 1291718 h 3677995"/>
              <a:gd name="connsiteX163" fmla="*/ 2025957 w 3812832"/>
              <a:gd name="connsiteY163" fmla="*/ 1312113 h 3677995"/>
              <a:gd name="connsiteX164" fmla="*/ 2036155 w 3812832"/>
              <a:gd name="connsiteY164" fmla="*/ 1318912 h 3677995"/>
              <a:gd name="connsiteX165" fmla="*/ 2046353 w 3812832"/>
              <a:gd name="connsiteY165" fmla="*/ 1325710 h 3677995"/>
              <a:gd name="connsiteX166" fmla="*/ 2056551 w 3812832"/>
              <a:gd name="connsiteY166" fmla="*/ 1335908 h 3677995"/>
              <a:gd name="connsiteX167" fmla="*/ 2063349 w 3812832"/>
              <a:gd name="connsiteY167" fmla="*/ 1346106 h 3677995"/>
              <a:gd name="connsiteX168" fmla="*/ 2073547 w 3812832"/>
              <a:gd name="connsiteY168" fmla="*/ 1352904 h 3677995"/>
              <a:gd name="connsiteX169" fmla="*/ 2080345 w 3812832"/>
              <a:gd name="connsiteY169" fmla="*/ 1363102 h 3677995"/>
              <a:gd name="connsiteX170" fmla="*/ 2114338 w 3812832"/>
              <a:gd name="connsiteY170" fmla="*/ 1380098 h 3677995"/>
              <a:gd name="connsiteX171" fmla="*/ 2144931 w 3812832"/>
              <a:gd name="connsiteY171" fmla="*/ 1390296 h 3677995"/>
              <a:gd name="connsiteX172" fmla="*/ 2165327 w 3812832"/>
              <a:gd name="connsiteY172" fmla="*/ 1397095 h 3677995"/>
              <a:gd name="connsiteX173" fmla="*/ 2195920 w 3812832"/>
              <a:gd name="connsiteY173" fmla="*/ 1410692 h 3677995"/>
              <a:gd name="connsiteX174" fmla="*/ 2206118 w 3812832"/>
              <a:gd name="connsiteY174" fmla="*/ 1414091 h 3677995"/>
              <a:gd name="connsiteX175" fmla="*/ 2216316 w 3812832"/>
              <a:gd name="connsiteY175" fmla="*/ 1420889 h 3677995"/>
              <a:gd name="connsiteX176" fmla="*/ 2236711 w 3812832"/>
              <a:gd name="connsiteY176" fmla="*/ 1427688 h 3677995"/>
              <a:gd name="connsiteX177" fmla="*/ 2246909 w 3812832"/>
              <a:gd name="connsiteY177" fmla="*/ 1434486 h 3677995"/>
              <a:gd name="connsiteX178" fmla="*/ 2267304 w 3812832"/>
              <a:gd name="connsiteY178" fmla="*/ 1441285 h 3677995"/>
              <a:gd name="connsiteX179" fmla="*/ 2287700 w 3812832"/>
              <a:gd name="connsiteY179" fmla="*/ 1448083 h 3677995"/>
              <a:gd name="connsiteX180" fmla="*/ 2297898 w 3812832"/>
              <a:gd name="connsiteY180" fmla="*/ 1451483 h 3677995"/>
              <a:gd name="connsiteX181" fmla="*/ 2328491 w 3812832"/>
              <a:gd name="connsiteY181" fmla="*/ 1465080 h 3677995"/>
              <a:gd name="connsiteX182" fmla="*/ 2362484 w 3812832"/>
              <a:gd name="connsiteY182" fmla="*/ 1468479 h 3677995"/>
              <a:gd name="connsiteX183" fmla="*/ 2444066 w 3812832"/>
              <a:gd name="connsiteY183" fmla="*/ 1465080 h 3677995"/>
              <a:gd name="connsiteX184" fmla="*/ 2478058 w 3812832"/>
              <a:gd name="connsiteY184" fmla="*/ 1454882 h 3677995"/>
              <a:gd name="connsiteX185" fmla="*/ 2501853 w 3812832"/>
              <a:gd name="connsiteY185" fmla="*/ 1448083 h 3677995"/>
              <a:gd name="connsiteX186" fmla="*/ 2512051 w 3812832"/>
              <a:gd name="connsiteY186" fmla="*/ 1444684 h 3677995"/>
              <a:gd name="connsiteX187" fmla="*/ 2529047 w 3812832"/>
              <a:gd name="connsiteY187" fmla="*/ 1441285 h 3677995"/>
              <a:gd name="connsiteX188" fmla="*/ 2542644 w 3812832"/>
              <a:gd name="connsiteY188" fmla="*/ 1437886 h 3677995"/>
              <a:gd name="connsiteX189" fmla="*/ 2590234 w 3812832"/>
              <a:gd name="connsiteY189" fmla="*/ 1431087 h 3677995"/>
              <a:gd name="connsiteX190" fmla="*/ 2610629 w 3812832"/>
              <a:gd name="connsiteY190" fmla="*/ 1417490 h 3677995"/>
              <a:gd name="connsiteX191" fmla="*/ 2620827 w 3812832"/>
              <a:gd name="connsiteY191" fmla="*/ 1410692 h 3677995"/>
              <a:gd name="connsiteX192" fmla="*/ 2627626 w 3812832"/>
              <a:gd name="connsiteY192" fmla="*/ 1400494 h 3677995"/>
              <a:gd name="connsiteX193" fmla="*/ 2648021 w 3812832"/>
              <a:gd name="connsiteY193" fmla="*/ 1393695 h 3677995"/>
              <a:gd name="connsiteX194" fmla="*/ 2658219 w 3812832"/>
              <a:gd name="connsiteY194" fmla="*/ 1390296 h 3677995"/>
              <a:gd name="connsiteX195" fmla="*/ 2688812 w 3812832"/>
              <a:gd name="connsiteY195" fmla="*/ 1373300 h 3677995"/>
              <a:gd name="connsiteX196" fmla="*/ 2699010 w 3812832"/>
              <a:gd name="connsiteY196" fmla="*/ 1366501 h 3677995"/>
              <a:gd name="connsiteX197" fmla="*/ 2719406 w 3812832"/>
              <a:gd name="connsiteY197" fmla="*/ 1356304 h 3677995"/>
              <a:gd name="connsiteX198" fmla="*/ 2726204 w 3812832"/>
              <a:gd name="connsiteY198" fmla="*/ 1346106 h 3677995"/>
              <a:gd name="connsiteX199" fmla="*/ 2746600 w 3812832"/>
              <a:gd name="connsiteY199" fmla="*/ 1335908 h 3677995"/>
              <a:gd name="connsiteX200" fmla="*/ 2766995 w 3812832"/>
              <a:gd name="connsiteY200" fmla="*/ 1332509 h 3677995"/>
              <a:gd name="connsiteX201" fmla="*/ 2777193 w 3812832"/>
              <a:gd name="connsiteY201" fmla="*/ 1329110 h 3677995"/>
              <a:gd name="connsiteX202" fmla="*/ 2797588 w 3812832"/>
              <a:gd name="connsiteY202" fmla="*/ 1318912 h 3677995"/>
              <a:gd name="connsiteX203" fmla="*/ 2807786 w 3812832"/>
              <a:gd name="connsiteY203" fmla="*/ 1312113 h 3677995"/>
              <a:gd name="connsiteX204" fmla="*/ 2865574 w 3812832"/>
              <a:gd name="connsiteY204" fmla="*/ 1315512 h 3677995"/>
              <a:gd name="connsiteX205" fmla="*/ 2882570 w 3812832"/>
              <a:gd name="connsiteY205" fmla="*/ 1318912 h 3677995"/>
              <a:gd name="connsiteX206" fmla="*/ 2923361 w 3812832"/>
              <a:gd name="connsiteY206" fmla="*/ 1329110 h 3677995"/>
              <a:gd name="connsiteX207" fmla="*/ 2936958 w 3812832"/>
              <a:gd name="connsiteY207" fmla="*/ 1332509 h 3677995"/>
              <a:gd name="connsiteX208" fmla="*/ 2981148 w 3812832"/>
              <a:gd name="connsiteY208" fmla="*/ 1339307 h 3677995"/>
              <a:gd name="connsiteX209" fmla="*/ 2991346 w 3812832"/>
              <a:gd name="connsiteY209" fmla="*/ 1342707 h 3677995"/>
              <a:gd name="connsiteX210" fmla="*/ 3018540 w 3812832"/>
              <a:gd name="connsiteY210" fmla="*/ 1349505 h 3677995"/>
              <a:gd name="connsiteX211" fmla="*/ 3028738 w 3812832"/>
              <a:gd name="connsiteY211" fmla="*/ 1359703 h 3677995"/>
              <a:gd name="connsiteX212" fmla="*/ 3049133 w 3812832"/>
              <a:gd name="connsiteY212" fmla="*/ 1366501 h 3677995"/>
              <a:gd name="connsiteX213" fmla="*/ 3059331 w 3812832"/>
              <a:gd name="connsiteY213" fmla="*/ 1369901 h 3677995"/>
              <a:gd name="connsiteX214" fmla="*/ 3069529 w 3812832"/>
              <a:gd name="connsiteY214" fmla="*/ 1373300 h 3677995"/>
              <a:gd name="connsiteX215" fmla="*/ 3079727 w 3812832"/>
              <a:gd name="connsiteY215" fmla="*/ 1376699 h 3677995"/>
              <a:gd name="connsiteX216" fmla="*/ 3083126 w 3812832"/>
              <a:gd name="connsiteY216" fmla="*/ 1386897 h 3677995"/>
              <a:gd name="connsiteX217" fmla="*/ 3123917 w 3812832"/>
              <a:gd name="connsiteY217" fmla="*/ 1407292 h 3677995"/>
              <a:gd name="connsiteX218" fmla="*/ 3144313 w 3812832"/>
              <a:gd name="connsiteY218" fmla="*/ 1414091 h 3677995"/>
              <a:gd name="connsiteX219" fmla="*/ 3154510 w 3812832"/>
              <a:gd name="connsiteY219" fmla="*/ 1417490 h 3677995"/>
              <a:gd name="connsiteX220" fmla="*/ 3181704 w 3812832"/>
              <a:gd name="connsiteY220" fmla="*/ 1424289 h 3677995"/>
              <a:gd name="connsiteX221" fmla="*/ 3195301 w 3812832"/>
              <a:gd name="connsiteY221" fmla="*/ 1427688 h 3677995"/>
              <a:gd name="connsiteX222" fmla="*/ 3232693 w 3812832"/>
              <a:gd name="connsiteY222" fmla="*/ 1434486 h 3677995"/>
              <a:gd name="connsiteX223" fmla="*/ 3253089 w 3812832"/>
              <a:gd name="connsiteY223" fmla="*/ 1437886 h 3677995"/>
              <a:gd name="connsiteX224" fmla="*/ 3293880 w 3812832"/>
              <a:gd name="connsiteY224" fmla="*/ 1444684 h 3677995"/>
              <a:gd name="connsiteX225" fmla="*/ 3314275 w 3812832"/>
              <a:gd name="connsiteY225" fmla="*/ 1448083 h 3677995"/>
              <a:gd name="connsiteX226" fmla="*/ 3365264 w 3812832"/>
              <a:gd name="connsiteY226" fmla="*/ 1451483 h 3677995"/>
              <a:gd name="connsiteX227" fmla="*/ 3429850 w 3812832"/>
              <a:gd name="connsiteY227" fmla="*/ 1461681 h 3677995"/>
              <a:gd name="connsiteX228" fmla="*/ 3518231 w 3812832"/>
              <a:gd name="connsiteY228" fmla="*/ 1458281 h 3677995"/>
              <a:gd name="connsiteX229" fmla="*/ 3538626 w 3812832"/>
              <a:gd name="connsiteY229" fmla="*/ 1451483 h 3677995"/>
              <a:gd name="connsiteX230" fmla="*/ 3555623 w 3812832"/>
              <a:gd name="connsiteY230" fmla="*/ 1437886 h 3677995"/>
              <a:gd name="connsiteX231" fmla="*/ 3562421 w 3812832"/>
              <a:gd name="connsiteY231" fmla="*/ 1427688 h 3677995"/>
              <a:gd name="connsiteX232" fmla="*/ 3582817 w 3812832"/>
              <a:gd name="connsiteY232" fmla="*/ 1414091 h 3677995"/>
              <a:gd name="connsiteX233" fmla="*/ 3610011 w 3812832"/>
              <a:gd name="connsiteY233" fmla="*/ 1390296 h 3677995"/>
              <a:gd name="connsiteX234" fmla="*/ 3620209 w 3812832"/>
              <a:gd name="connsiteY234" fmla="*/ 1383498 h 3677995"/>
              <a:gd name="connsiteX235" fmla="*/ 3630406 w 3812832"/>
              <a:gd name="connsiteY235" fmla="*/ 1380098 h 3677995"/>
              <a:gd name="connsiteX236" fmla="*/ 3650802 w 3812832"/>
              <a:gd name="connsiteY236" fmla="*/ 1366501 h 3677995"/>
              <a:gd name="connsiteX237" fmla="*/ 3677996 w 3812832"/>
              <a:gd name="connsiteY237" fmla="*/ 1335908 h 3677995"/>
              <a:gd name="connsiteX238" fmla="*/ 3698391 w 3812832"/>
              <a:gd name="connsiteY238" fmla="*/ 1322311 h 3677995"/>
              <a:gd name="connsiteX239" fmla="*/ 3708589 w 3812832"/>
              <a:gd name="connsiteY239" fmla="*/ 1315512 h 3677995"/>
              <a:gd name="connsiteX240" fmla="*/ 3728985 w 3812832"/>
              <a:gd name="connsiteY240" fmla="*/ 1298516 h 3677995"/>
              <a:gd name="connsiteX241" fmla="*/ 3742582 w 3812832"/>
              <a:gd name="connsiteY241" fmla="*/ 1278121 h 3677995"/>
              <a:gd name="connsiteX242" fmla="*/ 3749380 w 3812832"/>
              <a:gd name="connsiteY242" fmla="*/ 1267923 h 3677995"/>
              <a:gd name="connsiteX243" fmla="*/ 3759578 w 3812832"/>
              <a:gd name="connsiteY243" fmla="*/ 1257725 h 3677995"/>
              <a:gd name="connsiteX244" fmla="*/ 3766377 w 3812832"/>
              <a:gd name="connsiteY244" fmla="*/ 1247527 h 3677995"/>
              <a:gd name="connsiteX245" fmla="*/ 3776574 w 3812832"/>
              <a:gd name="connsiteY245" fmla="*/ 1240729 h 3677995"/>
              <a:gd name="connsiteX246" fmla="*/ 3807167 w 3812832"/>
              <a:gd name="connsiteY246" fmla="*/ 1220333 h 3677995"/>
              <a:gd name="connsiteX247" fmla="*/ 3810566 w 3812832"/>
              <a:gd name="connsiteY247" fmla="*/ 3677995 h 3677995"/>
              <a:gd name="connsiteX248" fmla="*/ 0 w 3812832"/>
              <a:gd name="connsiteY248" fmla="*/ 1424288 h 3677995"/>
              <a:gd name="connsiteX0" fmla="*/ 3810566 w 3902006"/>
              <a:gd name="connsiteY0" fmla="*/ 3677995 h 3769435"/>
              <a:gd name="connsiteX1" fmla="*/ 0 w 3902006"/>
              <a:gd name="connsiteY1" fmla="*/ 1424288 h 3769435"/>
              <a:gd name="connsiteX2" fmla="*/ 37392 w 3902006"/>
              <a:gd name="connsiteY2" fmla="*/ 1400494 h 3769435"/>
              <a:gd name="connsiteX3" fmla="*/ 44191 w 3902006"/>
              <a:gd name="connsiteY3" fmla="*/ 1390296 h 3769435"/>
              <a:gd name="connsiteX4" fmla="*/ 61187 w 3902006"/>
              <a:gd name="connsiteY4" fmla="*/ 1359703 h 3769435"/>
              <a:gd name="connsiteX5" fmla="*/ 81583 w 3902006"/>
              <a:gd name="connsiteY5" fmla="*/ 1346106 h 3769435"/>
              <a:gd name="connsiteX6" fmla="*/ 112176 w 3902006"/>
              <a:gd name="connsiteY6" fmla="*/ 1335908 h 3769435"/>
              <a:gd name="connsiteX7" fmla="*/ 122374 w 3902006"/>
              <a:gd name="connsiteY7" fmla="*/ 1332509 h 3769435"/>
              <a:gd name="connsiteX8" fmla="*/ 135971 w 3902006"/>
              <a:gd name="connsiteY8" fmla="*/ 1329110 h 3769435"/>
              <a:gd name="connsiteX9" fmla="*/ 149568 w 3902006"/>
              <a:gd name="connsiteY9" fmla="*/ 1308714 h 3769435"/>
              <a:gd name="connsiteX10" fmla="*/ 169963 w 3902006"/>
              <a:gd name="connsiteY10" fmla="*/ 1295117 h 3769435"/>
              <a:gd name="connsiteX11" fmla="*/ 210754 w 3902006"/>
              <a:gd name="connsiteY11" fmla="*/ 1281520 h 3769435"/>
              <a:gd name="connsiteX12" fmla="*/ 241348 w 3902006"/>
              <a:gd name="connsiteY12" fmla="*/ 1271322 h 3769435"/>
              <a:gd name="connsiteX13" fmla="*/ 251545 w 3902006"/>
              <a:gd name="connsiteY13" fmla="*/ 1267923 h 3769435"/>
              <a:gd name="connsiteX14" fmla="*/ 261743 w 3902006"/>
              <a:gd name="connsiteY14" fmla="*/ 1261124 h 3769435"/>
              <a:gd name="connsiteX15" fmla="*/ 275340 w 3902006"/>
              <a:gd name="connsiteY15" fmla="*/ 1240729 h 3769435"/>
              <a:gd name="connsiteX16" fmla="*/ 285538 w 3902006"/>
              <a:gd name="connsiteY16" fmla="*/ 1233930 h 3769435"/>
              <a:gd name="connsiteX17" fmla="*/ 295736 w 3902006"/>
              <a:gd name="connsiteY17" fmla="*/ 1223733 h 3769435"/>
              <a:gd name="connsiteX18" fmla="*/ 305933 w 3902006"/>
              <a:gd name="connsiteY18" fmla="*/ 1220333 h 3769435"/>
              <a:gd name="connsiteX19" fmla="*/ 316131 w 3902006"/>
              <a:gd name="connsiteY19" fmla="*/ 1213535 h 3769435"/>
              <a:gd name="connsiteX20" fmla="*/ 346725 w 3902006"/>
              <a:gd name="connsiteY20" fmla="*/ 1199938 h 3769435"/>
              <a:gd name="connsiteX21" fmla="*/ 350124 w 3902006"/>
              <a:gd name="connsiteY21" fmla="*/ 1189740 h 3769435"/>
              <a:gd name="connsiteX22" fmla="*/ 370519 w 3902006"/>
              <a:gd name="connsiteY22" fmla="*/ 1176143 h 3769435"/>
              <a:gd name="connsiteX23" fmla="*/ 377318 w 3902006"/>
              <a:gd name="connsiteY23" fmla="*/ 1165945 h 3769435"/>
              <a:gd name="connsiteX24" fmla="*/ 394314 w 3902006"/>
              <a:gd name="connsiteY24" fmla="*/ 1145550 h 3769435"/>
              <a:gd name="connsiteX25" fmla="*/ 401113 w 3902006"/>
              <a:gd name="connsiteY25" fmla="*/ 1125154 h 3769435"/>
              <a:gd name="connsiteX26" fmla="*/ 404512 w 3902006"/>
              <a:gd name="connsiteY26" fmla="*/ 1114956 h 3769435"/>
              <a:gd name="connsiteX27" fmla="*/ 414710 w 3902006"/>
              <a:gd name="connsiteY27" fmla="*/ 1108158 h 3769435"/>
              <a:gd name="connsiteX28" fmla="*/ 428307 w 3902006"/>
              <a:gd name="connsiteY28" fmla="*/ 1087762 h 3769435"/>
              <a:gd name="connsiteX29" fmla="*/ 435105 w 3902006"/>
              <a:gd name="connsiteY29" fmla="*/ 1077565 h 3769435"/>
              <a:gd name="connsiteX30" fmla="*/ 441904 w 3902006"/>
              <a:gd name="connsiteY30" fmla="*/ 1057169 h 3769435"/>
              <a:gd name="connsiteX31" fmla="*/ 458900 w 3902006"/>
              <a:gd name="connsiteY31" fmla="*/ 1036773 h 3769435"/>
              <a:gd name="connsiteX32" fmla="*/ 469098 w 3902006"/>
              <a:gd name="connsiteY32" fmla="*/ 1029975 h 3769435"/>
              <a:gd name="connsiteX33" fmla="*/ 489493 w 3902006"/>
              <a:gd name="connsiteY33" fmla="*/ 1012979 h 3769435"/>
              <a:gd name="connsiteX34" fmla="*/ 503090 w 3902006"/>
              <a:gd name="connsiteY34" fmla="*/ 992583 h 3769435"/>
              <a:gd name="connsiteX35" fmla="*/ 509889 w 3902006"/>
              <a:gd name="connsiteY35" fmla="*/ 982385 h 3769435"/>
              <a:gd name="connsiteX36" fmla="*/ 520087 w 3902006"/>
              <a:gd name="connsiteY36" fmla="*/ 975587 h 3769435"/>
              <a:gd name="connsiteX37" fmla="*/ 526885 w 3902006"/>
              <a:gd name="connsiteY37" fmla="*/ 965389 h 3769435"/>
              <a:gd name="connsiteX38" fmla="*/ 547281 w 3902006"/>
              <a:gd name="connsiteY38" fmla="*/ 948393 h 3769435"/>
              <a:gd name="connsiteX39" fmla="*/ 560878 w 3902006"/>
              <a:gd name="connsiteY39" fmla="*/ 927997 h 3769435"/>
              <a:gd name="connsiteX40" fmla="*/ 574475 w 3902006"/>
              <a:gd name="connsiteY40" fmla="*/ 897404 h 3769435"/>
              <a:gd name="connsiteX41" fmla="*/ 588072 w 3902006"/>
              <a:gd name="connsiteY41" fmla="*/ 880408 h 3769435"/>
              <a:gd name="connsiteX42" fmla="*/ 594870 w 3902006"/>
              <a:gd name="connsiteY42" fmla="*/ 870210 h 3769435"/>
              <a:gd name="connsiteX43" fmla="*/ 605068 w 3902006"/>
              <a:gd name="connsiteY43" fmla="*/ 860012 h 3769435"/>
              <a:gd name="connsiteX44" fmla="*/ 615266 w 3902006"/>
              <a:gd name="connsiteY44" fmla="*/ 846415 h 3769435"/>
              <a:gd name="connsiteX45" fmla="*/ 635661 w 3902006"/>
              <a:gd name="connsiteY45" fmla="*/ 829419 h 3769435"/>
              <a:gd name="connsiteX46" fmla="*/ 666255 w 3902006"/>
              <a:gd name="connsiteY46" fmla="*/ 805624 h 3769435"/>
              <a:gd name="connsiteX47" fmla="*/ 676452 w 3902006"/>
              <a:gd name="connsiteY47" fmla="*/ 798825 h 3769435"/>
              <a:gd name="connsiteX48" fmla="*/ 686650 w 3902006"/>
              <a:gd name="connsiteY48" fmla="*/ 795426 h 3769435"/>
              <a:gd name="connsiteX49" fmla="*/ 707046 w 3902006"/>
              <a:gd name="connsiteY49" fmla="*/ 781829 h 3769435"/>
              <a:gd name="connsiteX50" fmla="*/ 727441 w 3902006"/>
              <a:gd name="connsiteY50" fmla="*/ 775031 h 3769435"/>
              <a:gd name="connsiteX51" fmla="*/ 747837 w 3902006"/>
              <a:gd name="connsiteY51" fmla="*/ 758034 h 3769435"/>
              <a:gd name="connsiteX52" fmla="*/ 754635 w 3902006"/>
              <a:gd name="connsiteY52" fmla="*/ 747837 h 3769435"/>
              <a:gd name="connsiteX53" fmla="*/ 775031 w 3902006"/>
              <a:gd name="connsiteY53" fmla="*/ 727441 h 3769435"/>
              <a:gd name="connsiteX54" fmla="*/ 778430 w 3902006"/>
              <a:gd name="connsiteY54" fmla="*/ 717243 h 3769435"/>
              <a:gd name="connsiteX55" fmla="*/ 785229 w 3902006"/>
              <a:gd name="connsiteY55" fmla="*/ 707046 h 3769435"/>
              <a:gd name="connsiteX56" fmla="*/ 781829 w 3902006"/>
              <a:gd name="connsiteY56" fmla="*/ 696848 h 3769435"/>
              <a:gd name="connsiteX57" fmla="*/ 792027 w 3902006"/>
              <a:gd name="connsiteY57" fmla="*/ 693449 h 3769435"/>
              <a:gd name="connsiteX58" fmla="*/ 795426 w 3902006"/>
              <a:gd name="connsiteY58" fmla="*/ 683251 h 3769435"/>
              <a:gd name="connsiteX59" fmla="*/ 802225 w 3902006"/>
              <a:gd name="connsiteY59" fmla="*/ 673053 h 3769435"/>
              <a:gd name="connsiteX60" fmla="*/ 812423 w 3902006"/>
              <a:gd name="connsiteY60" fmla="*/ 642460 h 3769435"/>
              <a:gd name="connsiteX61" fmla="*/ 822620 w 3902006"/>
              <a:gd name="connsiteY61" fmla="*/ 622064 h 3769435"/>
              <a:gd name="connsiteX62" fmla="*/ 843016 w 3902006"/>
              <a:gd name="connsiteY62" fmla="*/ 601669 h 3769435"/>
              <a:gd name="connsiteX63" fmla="*/ 853214 w 3902006"/>
              <a:gd name="connsiteY63" fmla="*/ 591471 h 3769435"/>
              <a:gd name="connsiteX64" fmla="*/ 863412 w 3902006"/>
              <a:gd name="connsiteY64" fmla="*/ 581273 h 3769435"/>
              <a:gd name="connsiteX65" fmla="*/ 883807 w 3902006"/>
              <a:gd name="connsiteY65" fmla="*/ 567676 h 3769435"/>
              <a:gd name="connsiteX66" fmla="*/ 900803 w 3902006"/>
              <a:gd name="connsiteY66" fmla="*/ 554079 h 3769435"/>
              <a:gd name="connsiteX67" fmla="*/ 907602 w 3902006"/>
              <a:gd name="connsiteY67" fmla="*/ 543881 h 3769435"/>
              <a:gd name="connsiteX68" fmla="*/ 917800 w 3902006"/>
              <a:gd name="connsiteY68" fmla="*/ 537083 h 3769435"/>
              <a:gd name="connsiteX69" fmla="*/ 931397 w 3902006"/>
              <a:gd name="connsiteY69" fmla="*/ 516687 h 3769435"/>
              <a:gd name="connsiteX70" fmla="*/ 938195 w 3902006"/>
              <a:gd name="connsiteY70" fmla="*/ 506489 h 3769435"/>
              <a:gd name="connsiteX71" fmla="*/ 948393 w 3902006"/>
              <a:gd name="connsiteY71" fmla="*/ 499691 h 3769435"/>
              <a:gd name="connsiteX72" fmla="*/ 951792 w 3902006"/>
              <a:gd name="connsiteY72" fmla="*/ 489493 h 3769435"/>
              <a:gd name="connsiteX73" fmla="*/ 965389 w 3902006"/>
              <a:gd name="connsiteY73" fmla="*/ 469098 h 3769435"/>
              <a:gd name="connsiteX74" fmla="*/ 975587 w 3902006"/>
              <a:gd name="connsiteY74" fmla="*/ 448702 h 3769435"/>
              <a:gd name="connsiteX75" fmla="*/ 985785 w 3902006"/>
              <a:gd name="connsiteY75" fmla="*/ 428307 h 3769435"/>
              <a:gd name="connsiteX76" fmla="*/ 995983 w 3902006"/>
              <a:gd name="connsiteY76" fmla="*/ 407911 h 3769435"/>
              <a:gd name="connsiteX77" fmla="*/ 1002781 w 3902006"/>
              <a:gd name="connsiteY77" fmla="*/ 387515 h 3769435"/>
              <a:gd name="connsiteX78" fmla="*/ 1009580 w 3902006"/>
              <a:gd name="connsiteY78" fmla="*/ 367120 h 3769435"/>
              <a:gd name="connsiteX79" fmla="*/ 1012979 w 3902006"/>
              <a:gd name="connsiteY79" fmla="*/ 356922 h 3769435"/>
              <a:gd name="connsiteX80" fmla="*/ 1016378 w 3902006"/>
              <a:gd name="connsiteY80" fmla="*/ 346724 h 3769435"/>
              <a:gd name="connsiteX81" fmla="*/ 1026576 w 3902006"/>
              <a:gd name="connsiteY81" fmla="*/ 295736 h 3769435"/>
              <a:gd name="connsiteX82" fmla="*/ 1033374 w 3902006"/>
              <a:gd name="connsiteY82" fmla="*/ 197157 h 3769435"/>
              <a:gd name="connsiteX83" fmla="*/ 1036774 w 3902006"/>
              <a:gd name="connsiteY83" fmla="*/ 186959 h 3769435"/>
              <a:gd name="connsiteX84" fmla="*/ 1043572 w 3902006"/>
              <a:gd name="connsiteY84" fmla="*/ 176762 h 3769435"/>
              <a:gd name="connsiteX85" fmla="*/ 1050371 w 3902006"/>
              <a:gd name="connsiteY85" fmla="*/ 156366 h 3769435"/>
              <a:gd name="connsiteX86" fmla="*/ 1057169 w 3902006"/>
              <a:gd name="connsiteY86" fmla="*/ 129172 h 3769435"/>
              <a:gd name="connsiteX87" fmla="*/ 1063968 w 3902006"/>
              <a:gd name="connsiteY87" fmla="*/ 108776 h 3769435"/>
              <a:gd name="connsiteX88" fmla="*/ 1077565 w 3902006"/>
              <a:gd name="connsiteY88" fmla="*/ 88381 h 3769435"/>
              <a:gd name="connsiteX89" fmla="*/ 1091162 w 3902006"/>
              <a:gd name="connsiteY89" fmla="*/ 67985 h 3769435"/>
              <a:gd name="connsiteX90" fmla="*/ 1101359 w 3902006"/>
              <a:gd name="connsiteY90" fmla="*/ 61187 h 3769435"/>
              <a:gd name="connsiteX91" fmla="*/ 1118356 w 3902006"/>
              <a:gd name="connsiteY91" fmla="*/ 44191 h 3769435"/>
              <a:gd name="connsiteX92" fmla="*/ 1138751 w 3902006"/>
              <a:gd name="connsiteY92" fmla="*/ 23795 h 3769435"/>
              <a:gd name="connsiteX93" fmla="*/ 1159147 w 3902006"/>
              <a:gd name="connsiteY93" fmla="*/ 10198 h 3769435"/>
              <a:gd name="connsiteX94" fmla="*/ 1193139 w 3902006"/>
              <a:gd name="connsiteY94" fmla="*/ 0 h 3769435"/>
              <a:gd name="connsiteX95" fmla="*/ 1220333 w 3902006"/>
              <a:gd name="connsiteY95" fmla="*/ 3399 h 3769435"/>
              <a:gd name="connsiteX96" fmla="*/ 1247527 w 3902006"/>
              <a:gd name="connsiteY96" fmla="*/ 10198 h 3769435"/>
              <a:gd name="connsiteX97" fmla="*/ 1267923 w 3902006"/>
              <a:gd name="connsiteY97" fmla="*/ 13597 h 3769435"/>
              <a:gd name="connsiteX98" fmla="*/ 1325710 w 3902006"/>
              <a:gd name="connsiteY98" fmla="*/ 6799 h 3769435"/>
              <a:gd name="connsiteX99" fmla="*/ 1359703 w 3902006"/>
              <a:gd name="connsiteY99" fmla="*/ 10198 h 3769435"/>
              <a:gd name="connsiteX100" fmla="*/ 1390296 w 3902006"/>
              <a:gd name="connsiteY100" fmla="*/ 27194 h 3769435"/>
              <a:gd name="connsiteX101" fmla="*/ 1400494 w 3902006"/>
              <a:gd name="connsiteY101" fmla="*/ 33993 h 3769435"/>
              <a:gd name="connsiteX102" fmla="*/ 1407293 w 3902006"/>
              <a:gd name="connsiteY102" fmla="*/ 44191 h 3769435"/>
              <a:gd name="connsiteX103" fmla="*/ 1424289 w 3902006"/>
              <a:gd name="connsiteY103" fmla="*/ 61187 h 3769435"/>
              <a:gd name="connsiteX104" fmla="*/ 1434487 w 3902006"/>
              <a:gd name="connsiteY104" fmla="*/ 81582 h 3769435"/>
              <a:gd name="connsiteX105" fmla="*/ 1437886 w 3902006"/>
              <a:gd name="connsiteY105" fmla="*/ 91780 h 3769435"/>
              <a:gd name="connsiteX106" fmla="*/ 1444684 w 3902006"/>
              <a:gd name="connsiteY106" fmla="*/ 101978 h 3769435"/>
              <a:gd name="connsiteX107" fmla="*/ 1451483 w 3902006"/>
              <a:gd name="connsiteY107" fmla="*/ 122373 h 3769435"/>
              <a:gd name="connsiteX108" fmla="*/ 1454882 w 3902006"/>
              <a:gd name="connsiteY108" fmla="*/ 132571 h 3769435"/>
              <a:gd name="connsiteX109" fmla="*/ 1451483 w 3902006"/>
              <a:gd name="connsiteY109" fmla="*/ 146168 h 3769435"/>
              <a:gd name="connsiteX110" fmla="*/ 1458281 w 3902006"/>
              <a:gd name="connsiteY110" fmla="*/ 193758 h 3769435"/>
              <a:gd name="connsiteX111" fmla="*/ 1465080 w 3902006"/>
              <a:gd name="connsiteY111" fmla="*/ 214153 h 3769435"/>
              <a:gd name="connsiteX112" fmla="*/ 1468479 w 3902006"/>
              <a:gd name="connsiteY112" fmla="*/ 227750 h 3769435"/>
              <a:gd name="connsiteX113" fmla="*/ 1471878 w 3902006"/>
              <a:gd name="connsiteY113" fmla="*/ 237948 h 3769435"/>
              <a:gd name="connsiteX114" fmla="*/ 1475278 w 3902006"/>
              <a:gd name="connsiteY114" fmla="*/ 258344 h 3769435"/>
              <a:gd name="connsiteX115" fmla="*/ 1482076 w 3902006"/>
              <a:gd name="connsiteY115" fmla="*/ 295736 h 3769435"/>
              <a:gd name="connsiteX116" fmla="*/ 1478677 w 3902006"/>
              <a:gd name="connsiteY116" fmla="*/ 401112 h 3769435"/>
              <a:gd name="connsiteX117" fmla="*/ 1475278 w 3902006"/>
              <a:gd name="connsiteY117" fmla="*/ 428307 h 3769435"/>
              <a:gd name="connsiteX118" fmla="*/ 1478677 w 3902006"/>
              <a:gd name="connsiteY118" fmla="*/ 489493 h 3769435"/>
              <a:gd name="connsiteX119" fmla="*/ 1478677 w 3902006"/>
              <a:gd name="connsiteY119" fmla="*/ 611866 h 3769435"/>
              <a:gd name="connsiteX120" fmla="*/ 1485475 w 3902006"/>
              <a:gd name="connsiteY120" fmla="*/ 642460 h 3769435"/>
              <a:gd name="connsiteX121" fmla="*/ 1492274 w 3902006"/>
              <a:gd name="connsiteY121" fmla="*/ 676452 h 3769435"/>
              <a:gd name="connsiteX122" fmla="*/ 1495673 w 3902006"/>
              <a:gd name="connsiteY122" fmla="*/ 696848 h 3769435"/>
              <a:gd name="connsiteX123" fmla="*/ 1505871 w 3902006"/>
              <a:gd name="connsiteY123" fmla="*/ 747837 h 3769435"/>
              <a:gd name="connsiteX124" fmla="*/ 1512669 w 3902006"/>
              <a:gd name="connsiteY124" fmla="*/ 771631 h 3769435"/>
              <a:gd name="connsiteX125" fmla="*/ 1516069 w 3902006"/>
              <a:gd name="connsiteY125" fmla="*/ 792027 h 3769435"/>
              <a:gd name="connsiteX126" fmla="*/ 1522867 w 3902006"/>
              <a:gd name="connsiteY126" fmla="*/ 812423 h 3769435"/>
              <a:gd name="connsiteX127" fmla="*/ 1529666 w 3902006"/>
              <a:gd name="connsiteY127" fmla="*/ 832818 h 3769435"/>
              <a:gd name="connsiteX128" fmla="*/ 1539864 w 3902006"/>
              <a:gd name="connsiteY128" fmla="*/ 863411 h 3769435"/>
              <a:gd name="connsiteX129" fmla="*/ 1543263 w 3902006"/>
              <a:gd name="connsiteY129" fmla="*/ 873609 h 3769435"/>
              <a:gd name="connsiteX130" fmla="*/ 1550061 w 3902006"/>
              <a:gd name="connsiteY130" fmla="*/ 921199 h 3769435"/>
              <a:gd name="connsiteX131" fmla="*/ 1563658 w 3902006"/>
              <a:gd name="connsiteY131" fmla="*/ 941594 h 3769435"/>
              <a:gd name="connsiteX132" fmla="*/ 1580655 w 3902006"/>
              <a:gd name="connsiteY132" fmla="*/ 955191 h 3769435"/>
              <a:gd name="connsiteX133" fmla="*/ 1597651 w 3902006"/>
              <a:gd name="connsiteY133" fmla="*/ 985785 h 3769435"/>
              <a:gd name="connsiteX134" fmla="*/ 1604449 w 3902006"/>
              <a:gd name="connsiteY134" fmla="*/ 995982 h 3769435"/>
              <a:gd name="connsiteX135" fmla="*/ 1621446 w 3902006"/>
              <a:gd name="connsiteY135" fmla="*/ 1026576 h 3769435"/>
              <a:gd name="connsiteX136" fmla="*/ 1635043 w 3902006"/>
              <a:gd name="connsiteY136" fmla="*/ 1046971 h 3769435"/>
              <a:gd name="connsiteX137" fmla="*/ 1645240 w 3902006"/>
              <a:gd name="connsiteY137" fmla="*/ 1053770 h 3769435"/>
              <a:gd name="connsiteX138" fmla="*/ 1652039 w 3902006"/>
              <a:gd name="connsiteY138" fmla="*/ 1063967 h 3769435"/>
              <a:gd name="connsiteX139" fmla="*/ 1662237 w 3902006"/>
              <a:gd name="connsiteY139" fmla="*/ 1070766 h 3769435"/>
              <a:gd name="connsiteX140" fmla="*/ 1672435 w 3902006"/>
              <a:gd name="connsiteY140" fmla="*/ 1080964 h 3769435"/>
              <a:gd name="connsiteX141" fmla="*/ 1682632 w 3902006"/>
              <a:gd name="connsiteY141" fmla="*/ 1087762 h 3769435"/>
              <a:gd name="connsiteX142" fmla="*/ 1692830 w 3902006"/>
              <a:gd name="connsiteY142" fmla="*/ 1097960 h 3769435"/>
              <a:gd name="connsiteX143" fmla="*/ 1713226 w 3902006"/>
              <a:gd name="connsiteY143" fmla="*/ 1111557 h 3769435"/>
              <a:gd name="connsiteX144" fmla="*/ 1723423 w 3902006"/>
              <a:gd name="connsiteY144" fmla="*/ 1118356 h 3769435"/>
              <a:gd name="connsiteX145" fmla="*/ 1733621 w 3902006"/>
              <a:gd name="connsiteY145" fmla="*/ 1125154 h 3769435"/>
              <a:gd name="connsiteX146" fmla="*/ 1743819 w 3902006"/>
              <a:gd name="connsiteY146" fmla="*/ 1131953 h 3769435"/>
              <a:gd name="connsiteX147" fmla="*/ 1754017 w 3902006"/>
              <a:gd name="connsiteY147" fmla="*/ 1135352 h 3769435"/>
              <a:gd name="connsiteX148" fmla="*/ 1764214 w 3902006"/>
              <a:gd name="connsiteY148" fmla="*/ 1142150 h 3769435"/>
              <a:gd name="connsiteX149" fmla="*/ 1798207 w 3902006"/>
              <a:gd name="connsiteY149" fmla="*/ 1152348 h 3769435"/>
              <a:gd name="connsiteX150" fmla="*/ 1808405 w 3902006"/>
              <a:gd name="connsiteY150" fmla="*/ 1155747 h 3769435"/>
              <a:gd name="connsiteX151" fmla="*/ 1825401 w 3902006"/>
              <a:gd name="connsiteY151" fmla="*/ 1172744 h 3769435"/>
              <a:gd name="connsiteX152" fmla="*/ 1845797 w 3902006"/>
              <a:gd name="connsiteY152" fmla="*/ 1179542 h 3769435"/>
              <a:gd name="connsiteX153" fmla="*/ 1855994 w 3902006"/>
              <a:gd name="connsiteY153" fmla="*/ 1182941 h 3769435"/>
              <a:gd name="connsiteX154" fmla="*/ 1866192 w 3902006"/>
              <a:gd name="connsiteY154" fmla="*/ 1186341 h 3769435"/>
              <a:gd name="connsiteX155" fmla="*/ 1886588 w 3902006"/>
              <a:gd name="connsiteY155" fmla="*/ 1196539 h 3769435"/>
              <a:gd name="connsiteX156" fmla="*/ 1896785 w 3902006"/>
              <a:gd name="connsiteY156" fmla="*/ 1203337 h 3769435"/>
              <a:gd name="connsiteX157" fmla="*/ 1913782 w 3902006"/>
              <a:gd name="connsiteY157" fmla="*/ 1216934 h 3769435"/>
              <a:gd name="connsiteX158" fmla="*/ 1923980 w 3902006"/>
              <a:gd name="connsiteY158" fmla="*/ 1237330 h 3769435"/>
              <a:gd name="connsiteX159" fmla="*/ 1940976 w 3902006"/>
              <a:gd name="connsiteY159" fmla="*/ 1254326 h 3769435"/>
              <a:gd name="connsiteX160" fmla="*/ 1957972 w 3902006"/>
              <a:gd name="connsiteY160" fmla="*/ 1271322 h 3769435"/>
              <a:gd name="connsiteX161" fmla="*/ 1964771 w 3902006"/>
              <a:gd name="connsiteY161" fmla="*/ 1281520 h 3769435"/>
              <a:gd name="connsiteX162" fmla="*/ 1985166 w 3902006"/>
              <a:gd name="connsiteY162" fmla="*/ 1288318 h 3769435"/>
              <a:gd name="connsiteX163" fmla="*/ 1995364 w 3902006"/>
              <a:gd name="connsiteY163" fmla="*/ 1291718 h 3769435"/>
              <a:gd name="connsiteX164" fmla="*/ 2025957 w 3902006"/>
              <a:gd name="connsiteY164" fmla="*/ 1312113 h 3769435"/>
              <a:gd name="connsiteX165" fmla="*/ 2036155 w 3902006"/>
              <a:gd name="connsiteY165" fmla="*/ 1318912 h 3769435"/>
              <a:gd name="connsiteX166" fmla="*/ 2046353 w 3902006"/>
              <a:gd name="connsiteY166" fmla="*/ 1325710 h 3769435"/>
              <a:gd name="connsiteX167" fmla="*/ 2056551 w 3902006"/>
              <a:gd name="connsiteY167" fmla="*/ 1335908 h 3769435"/>
              <a:gd name="connsiteX168" fmla="*/ 2063349 w 3902006"/>
              <a:gd name="connsiteY168" fmla="*/ 1346106 h 3769435"/>
              <a:gd name="connsiteX169" fmla="*/ 2073547 w 3902006"/>
              <a:gd name="connsiteY169" fmla="*/ 1352904 h 3769435"/>
              <a:gd name="connsiteX170" fmla="*/ 2080345 w 3902006"/>
              <a:gd name="connsiteY170" fmla="*/ 1363102 h 3769435"/>
              <a:gd name="connsiteX171" fmla="*/ 2114338 w 3902006"/>
              <a:gd name="connsiteY171" fmla="*/ 1380098 h 3769435"/>
              <a:gd name="connsiteX172" fmla="*/ 2144931 w 3902006"/>
              <a:gd name="connsiteY172" fmla="*/ 1390296 h 3769435"/>
              <a:gd name="connsiteX173" fmla="*/ 2165327 w 3902006"/>
              <a:gd name="connsiteY173" fmla="*/ 1397095 h 3769435"/>
              <a:gd name="connsiteX174" fmla="*/ 2195920 w 3902006"/>
              <a:gd name="connsiteY174" fmla="*/ 1410692 h 3769435"/>
              <a:gd name="connsiteX175" fmla="*/ 2206118 w 3902006"/>
              <a:gd name="connsiteY175" fmla="*/ 1414091 h 3769435"/>
              <a:gd name="connsiteX176" fmla="*/ 2216316 w 3902006"/>
              <a:gd name="connsiteY176" fmla="*/ 1420889 h 3769435"/>
              <a:gd name="connsiteX177" fmla="*/ 2236711 w 3902006"/>
              <a:gd name="connsiteY177" fmla="*/ 1427688 h 3769435"/>
              <a:gd name="connsiteX178" fmla="*/ 2246909 w 3902006"/>
              <a:gd name="connsiteY178" fmla="*/ 1434486 h 3769435"/>
              <a:gd name="connsiteX179" fmla="*/ 2267304 w 3902006"/>
              <a:gd name="connsiteY179" fmla="*/ 1441285 h 3769435"/>
              <a:gd name="connsiteX180" fmla="*/ 2287700 w 3902006"/>
              <a:gd name="connsiteY180" fmla="*/ 1448083 h 3769435"/>
              <a:gd name="connsiteX181" fmla="*/ 2297898 w 3902006"/>
              <a:gd name="connsiteY181" fmla="*/ 1451483 h 3769435"/>
              <a:gd name="connsiteX182" fmla="*/ 2328491 w 3902006"/>
              <a:gd name="connsiteY182" fmla="*/ 1465080 h 3769435"/>
              <a:gd name="connsiteX183" fmla="*/ 2362484 w 3902006"/>
              <a:gd name="connsiteY183" fmla="*/ 1468479 h 3769435"/>
              <a:gd name="connsiteX184" fmla="*/ 2444066 w 3902006"/>
              <a:gd name="connsiteY184" fmla="*/ 1465080 h 3769435"/>
              <a:gd name="connsiteX185" fmla="*/ 2478058 w 3902006"/>
              <a:gd name="connsiteY185" fmla="*/ 1454882 h 3769435"/>
              <a:gd name="connsiteX186" fmla="*/ 2501853 w 3902006"/>
              <a:gd name="connsiteY186" fmla="*/ 1448083 h 3769435"/>
              <a:gd name="connsiteX187" fmla="*/ 2512051 w 3902006"/>
              <a:gd name="connsiteY187" fmla="*/ 1444684 h 3769435"/>
              <a:gd name="connsiteX188" fmla="*/ 2529047 w 3902006"/>
              <a:gd name="connsiteY188" fmla="*/ 1441285 h 3769435"/>
              <a:gd name="connsiteX189" fmla="*/ 2542644 w 3902006"/>
              <a:gd name="connsiteY189" fmla="*/ 1437886 h 3769435"/>
              <a:gd name="connsiteX190" fmla="*/ 2590234 w 3902006"/>
              <a:gd name="connsiteY190" fmla="*/ 1431087 h 3769435"/>
              <a:gd name="connsiteX191" fmla="*/ 2610629 w 3902006"/>
              <a:gd name="connsiteY191" fmla="*/ 1417490 h 3769435"/>
              <a:gd name="connsiteX192" fmla="*/ 2620827 w 3902006"/>
              <a:gd name="connsiteY192" fmla="*/ 1410692 h 3769435"/>
              <a:gd name="connsiteX193" fmla="*/ 2627626 w 3902006"/>
              <a:gd name="connsiteY193" fmla="*/ 1400494 h 3769435"/>
              <a:gd name="connsiteX194" fmla="*/ 2648021 w 3902006"/>
              <a:gd name="connsiteY194" fmla="*/ 1393695 h 3769435"/>
              <a:gd name="connsiteX195" fmla="*/ 2658219 w 3902006"/>
              <a:gd name="connsiteY195" fmla="*/ 1390296 h 3769435"/>
              <a:gd name="connsiteX196" fmla="*/ 2688812 w 3902006"/>
              <a:gd name="connsiteY196" fmla="*/ 1373300 h 3769435"/>
              <a:gd name="connsiteX197" fmla="*/ 2699010 w 3902006"/>
              <a:gd name="connsiteY197" fmla="*/ 1366501 h 3769435"/>
              <a:gd name="connsiteX198" fmla="*/ 2719406 w 3902006"/>
              <a:gd name="connsiteY198" fmla="*/ 1356304 h 3769435"/>
              <a:gd name="connsiteX199" fmla="*/ 2726204 w 3902006"/>
              <a:gd name="connsiteY199" fmla="*/ 1346106 h 3769435"/>
              <a:gd name="connsiteX200" fmla="*/ 2746600 w 3902006"/>
              <a:gd name="connsiteY200" fmla="*/ 1335908 h 3769435"/>
              <a:gd name="connsiteX201" fmla="*/ 2766995 w 3902006"/>
              <a:gd name="connsiteY201" fmla="*/ 1332509 h 3769435"/>
              <a:gd name="connsiteX202" fmla="*/ 2777193 w 3902006"/>
              <a:gd name="connsiteY202" fmla="*/ 1329110 h 3769435"/>
              <a:gd name="connsiteX203" fmla="*/ 2797588 w 3902006"/>
              <a:gd name="connsiteY203" fmla="*/ 1318912 h 3769435"/>
              <a:gd name="connsiteX204" fmla="*/ 2807786 w 3902006"/>
              <a:gd name="connsiteY204" fmla="*/ 1312113 h 3769435"/>
              <a:gd name="connsiteX205" fmla="*/ 2865574 w 3902006"/>
              <a:gd name="connsiteY205" fmla="*/ 1315512 h 3769435"/>
              <a:gd name="connsiteX206" fmla="*/ 2882570 w 3902006"/>
              <a:gd name="connsiteY206" fmla="*/ 1318912 h 3769435"/>
              <a:gd name="connsiteX207" fmla="*/ 2923361 w 3902006"/>
              <a:gd name="connsiteY207" fmla="*/ 1329110 h 3769435"/>
              <a:gd name="connsiteX208" fmla="*/ 2936958 w 3902006"/>
              <a:gd name="connsiteY208" fmla="*/ 1332509 h 3769435"/>
              <a:gd name="connsiteX209" fmla="*/ 2981148 w 3902006"/>
              <a:gd name="connsiteY209" fmla="*/ 1339307 h 3769435"/>
              <a:gd name="connsiteX210" fmla="*/ 2991346 w 3902006"/>
              <a:gd name="connsiteY210" fmla="*/ 1342707 h 3769435"/>
              <a:gd name="connsiteX211" fmla="*/ 3018540 w 3902006"/>
              <a:gd name="connsiteY211" fmla="*/ 1349505 h 3769435"/>
              <a:gd name="connsiteX212" fmla="*/ 3028738 w 3902006"/>
              <a:gd name="connsiteY212" fmla="*/ 1359703 h 3769435"/>
              <a:gd name="connsiteX213" fmla="*/ 3049133 w 3902006"/>
              <a:gd name="connsiteY213" fmla="*/ 1366501 h 3769435"/>
              <a:gd name="connsiteX214" fmla="*/ 3059331 w 3902006"/>
              <a:gd name="connsiteY214" fmla="*/ 1369901 h 3769435"/>
              <a:gd name="connsiteX215" fmla="*/ 3069529 w 3902006"/>
              <a:gd name="connsiteY215" fmla="*/ 1373300 h 3769435"/>
              <a:gd name="connsiteX216" fmla="*/ 3079727 w 3902006"/>
              <a:gd name="connsiteY216" fmla="*/ 1376699 h 3769435"/>
              <a:gd name="connsiteX217" fmla="*/ 3083126 w 3902006"/>
              <a:gd name="connsiteY217" fmla="*/ 1386897 h 3769435"/>
              <a:gd name="connsiteX218" fmla="*/ 3123917 w 3902006"/>
              <a:gd name="connsiteY218" fmla="*/ 1407292 h 3769435"/>
              <a:gd name="connsiteX219" fmla="*/ 3144313 w 3902006"/>
              <a:gd name="connsiteY219" fmla="*/ 1414091 h 3769435"/>
              <a:gd name="connsiteX220" fmla="*/ 3154510 w 3902006"/>
              <a:gd name="connsiteY220" fmla="*/ 1417490 h 3769435"/>
              <a:gd name="connsiteX221" fmla="*/ 3181704 w 3902006"/>
              <a:gd name="connsiteY221" fmla="*/ 1424289 h 3769435"/>
              <a:gd name="connsiteX222" fmla="*/ 3195301 w 3902006"/>
              <a:gd name="connsiteY222" fmla="*/ 1427688 h 3769435"/>
              <a:gd name="connsiteX223" fmla="*/ 3232693 w 3902006"/>
              <a:gd name="connsiteY223" fmla="*/ 1434486 h 3769435"/>
              <a:gd name="connsiteX224" fmla="*/ 3253089 w 3902006"/>
              <a:gd name="connsiteY224" fmla="*/ 1437886 h 3769435"/>
              <a:gd name="connsiteX225" fmla="*/ 3293880 w 3902006"/>
              <a:gd name="connsiteY225" fmla="*/ 1444684 h 3769435"/>
              <a:gd name="connsiteX226" fmla="*/ 3314275 w 3902006"/>
              <a:gd name="connsiteY226" fmla="*/ 1448083 h 3769435"/>
              <a:gd name="connsiteX227" fmla="*/ 3365264 w 3902006"/>
              <a:gd name="connsiteY227" fmla="*/ 1451483 h 3769435"/>
              <a:gd name="connsiteX228" fmla="*/ 3429850 w 3902006"/>
              <a:gd name="connsiteY228" fmla="*/ 1461681 h 3769435"/>
              <a:gd name="connsiteX229" fmla="*/ 3518231 w 3902006"/>
              <a:gd name="connsiteY229" fmla="*/ 1458281 h 3769435"/>
              <a:gd name="connsiteX230" fmla="*/ 3538626 w 3902006"/>
              <a:gd name="connsiteY230" fmla="*/ 1451483 h 3769435"/>
              <a:gd name="connsiteX231" fmla="*/ 3555623 w 3902006"/>
              <a:gd name="connsiteY231" fmla="*/ 1437886 h 3769435"/>
              <a:gd name="connsiteX232" fmla="*/ 3562421 w 3902006"/>
              <a:gd name="connsiteY232" fmla="*/ 1427688 h 3769435"/>
              <a:gd name="connsiteX233" fmla="*/ 3582817 w 3902006"/>
              <a:gd name="connsiteY233" fmla="*/ 1414091 h 3769435"/>
              <a:gd name="connsiteX234" fmla="*/ 3610011 w 3902006"/>
              <a:gd name="connsiteY234" fmla="*/ 1390296 h 3769435"/>
              <a:gd name="connsiteX235" fmla="*/ 3620209 w 3902006"/>
              <a:gd name="connsiteY235" fmla="*/ 1383498 h 3769435"/>
              <a:gd name="connsiteX236" fmla="*/ 3630406 w 3902006"/>
              <a:gd name="connsiteY236" fmla="*/ 1380098 h 3769435"/>
              <a:gd name="connsiteX237" fmla="*/ 3650802 w 3902006"/>
              <a:gd name="connsiteY237" fmla="*/ 1366501 h 3769435"/>
              <a:gd name="connsiteX238" fmla="*/ 3677996 w 3902006"/>
              <a:gd name="connsiteY238" fmla="*/ 1335908 h 3769435"/>
              <a:gd name="connsiteX239" fmla="*/ 3698391 w 3902006"/>
              <a:gd name="connsiteY239" fmla="*/ 1322311 h 3769435"/>
              <a:gd name="connsiteX240" fmla="*/ 3708589 w 3902006"/>
              <a:gd name="connsiteY240" fmla="*/ 1315512 h 3769435"/>
              <a:gd name="connsiteX241" fmla="*/ 3728985 w 3902006"/>
              <a:gd name="connsiteY241" fmla="*/ 1298516 h 3769435"/>
              <a:gd name="connsiteX242" fmla="*/ 3742582 w 3902006"/>
              <a:gd name="connsiteY242" fmla="*/ 1278121 h 3769435"/>
              <a:gd name="connsiteX243" fmla="*/ 3749380 w 3902006"/>
              <a:gd name="connsiteY243" fmla="*/ 1267923 h 3769435"/>
              <a:gd name="connsiteX244" fmla="*/ 3759578 w 3902006"/>
              <a:gd name="connsiteY244" fmla="*/ 1257725 h 3769435"/>
              <a:gd name="connsiteX245" fmla="*/ 3766377 w 3902006"/>
              <a:gd name="connsiteY245" fmla="*/ 1247527 h 3769435"/>
              <a:gd name="connsiteX246" fmla="*/ 3776574 w 3902006"/>
              <a:gd name="connsiteY246" fmla="*/ 1240729 h 3769435"/>
              <a:gd name="connsiteX247" fmla="*/ 3807167 w 3902006"/>
              <a:gd name="connsiteY247" fmla="*/ 1220333 h 3769435"/>
              <a:gd name="connsiteX248" fmla="*/ 3902006 w 3902006"/>
              <a:gd name="connsiteY248" fmla="*/ 3769435 h 3769435"/>
              <a:gd name="connsiteX0" fmla="*/ 3810566 w 4274539"/>
              <a:gd name="connsiteY0" fmla="*/ 3677995 h 3677995"/>
              <a:gd name="connsiteX1" fmla="*/ 0 w 4274539"/>
              <a:gd name="connsiteY1" fmla="*/ 1424288 h 3677995"/>
              <a:gd name="connsiteX2" fmla="*/ 37392 w 4274539"/>
              <a:gd name="connsiteY2" fmla="*/ 1400494 h 3677995"/>
              <a:gd name="connsiteX3" fmla="*/ 44191 w 4274539"/>
              <a:gd name="connsiteY3" fmla="*/ 1390296 h 3677995"/>
              <a:gd name="connsiteX4" fmla="*/ 61187 w 4274539"/>
              <a:gd name="connsiteY4" fmla="*/ 1359703 h 3677995"/>
              <a:gd name="connsiteX5" fmla="*/ 81583 w 4274539"/>
              <a:gd name="connsiteY5" fmla="*/ 1346106 h 3677995"/>
              <a:gd name="connsiteX6" fmla="*/ 112176 w 4274539"/>
              <a:gd name="connsiteY6" fmla="*/ 1335908 h 3677995"/>
              <a:gd name="connsiteX7" fmla="*/ 122374 w 4274539"/>
              <a:gd name="connsiteY7" fmla="*/ 1332509 h 3677995"/>
              <a:gd name="connsiteX8" fmla="*/ 135971 w 4274539"/>
              <a:gd name="connsiteY8" fmla="*/ 1329110 h 3677995"/>
              <a:gd name="connsiteX9" fmla="*/ 149568 w 4274539"/>
              <a:gd name="connsiteY9" fmla="*/ 1308714 h 3677995"/>
              <a:gd name="connsiteX10" fmla="*/ 169963 w 4274539"/>
              <a:gd name="connsiteY10" fmla="*/ 1295117 h 3677995"/>
              <a:gd name="connsiteX11" fmla="*/ 210754 w 4274539"/>
              <a:gd name="connsiteY11" fmla="*/ 1281520 h 3677995"/>
              <a:gd name="connsiteX12" fmla="*/ 241348 w 4274539"/>
              <a:gd name="connsiteY12" fmla="*/ 1271322 h 3677995"/>
              <a:gd name="connsiteX13" fmla="*/ 251545 w 4274539"/>
              <a:gd name="connsiteY13" fmla="*/ 1267923 h 3677995"/>
              <a:gd name="connsiteX14" fmla="*/ 261743 w 4274539"/>
              <a:gd name="connsiteY14" fmla="*/ 1261124 h 3677995"/>
              <a:gd name="connsiteX15" fmla="*/ 275340 w 4274539"/>
              <a:gd name="connsiteY15" fmla="*/ 1240729 h 3677995"/>
              <a:gd name="connsiteX16" fmla="*/ 285538 w 4274539"/>
              <a:gd name="connsiteY16" fmla="*/ 1233930 h 3677995"/>
              <a:gd name="connsiteX17" fmla="*/ 295736 w 4274539"/>
              <a:gd name="connsiteY17" fmla="*/ 1223733 h 3677995"/>
              <a:gd name="connsiteX18" fmla="*/ 305933 w 4274539"/>
              <a:gd name="connsiteY18" fmla="*/ 1220333 h 3677995"/>
              <a:gd name="connsiteX19" fmla="*/ 316131 w 4274539"/>
              <a:gd name="connsiteY19" fmla="*/ 1213535 h 3677995"/>
              <a:gd name="connsiteX20" fmla="*/ 346725 w 4274539"/>
              <a:gd name="connsiteY20" fmla="*/ 1199938 h 3677995"/>
              <a:gd name="connsiteX21" fmla="*/ 350124 w 4274539"/>
              <a:gd name="connsiteY21" fmla="*/ 1189740 h 3677995"/>
              <a:gd name="connsiteX22" fmla="*/ 370519 w 4274539"/>
              <a:gd name="connsiteY22" fmla="*/ 1176143 h 3677995"/>
              <a:gd name="connsiteX23" fmla="*/ 377318 w 4274539"/>
              <a:gd name="connsiteY23" fmla="*/ 1165945 h 3677995"/>
              <a:gd name="connsiteX24" fmla="*/ 394314 w 4274539"/>
              <a:gd name="connsiteY24" fmla="*/ 1145550 h 3677995"/>
              <a:gd name="connsiteX25" fmla="*/ 401113 w 4274539"/>
              <a:gd name="connsiteY25" fmla="*/ 1125154 h 3677995"/>
              <a:gd name="connsiteX26" fmla="*/ 404512 w 4274539"/>
              <a:gd name="connsiteY26" fmla="*/ 1114956 h 3677995"/>
              <a:gd name="connsiteX27" fmla="*/ 414710 w 4274539"/>
              <a:gd name="connsiteY27" fmla="*/ 1108158 h 3677995"/>
              <a:gd name="connsiteX28" fmla="*/ 428307 w 4274539"/>
              <a:gd name="connsiteY28" fmla="*/ 1087762 h 3677995"/>
              <a:gd name="connsiteX29" fmla="*/ 435105 w 4274539"/>
              <a:gd name="connsiteY29" fmla="*/ 1077565 h 3677995"/>
              <a:gd name="connsiteX30" fmla="*/ 441904 w 4274539"/>
              <a:gd name="connsiteY30" fmla="*/ 1057169 h 3677995"/>
              <a:gd name="connsiteX31" fmla="*/ 458900 w 4274539"/>
              <a:gd name="connsiteY31" fmla="*/ 1036773 h 3677995"/>
              <a:gd name="connsiteX32" fmla="*/ 469098 w 4274539"/>
              <a:gd name="connsiteY32" fmla="*/ 1029975 h 3677995"/>
              <a:gd name="connsiteX33" fmla="*/ 489493 w 4274539"/>
              <a:gd name="connsiteY33" fmla="*/ 1012979 h 3677995"/>
              <a:gd name="connsiteX34" fmla="*/ 503090 w 4274539"/>
              <a:gd name="connsiteY34" fmla="*/ 992583 h 3677995"/>
              <a:gd name="connsiteX35" fmla="*/ 509889 w 4274539"/>
              <a:gd name="connsiteY35" fmla="*/ 982385 h 3677995"/>
              <a:gd name="connsiteX36" fmla="*/ 520087 w 4274539"/>
              <a:gd name="connsiteY36" fmla="*/ 975587 h 3677995"/>
              <a:gd name="connsiteX37" fmla="*/ 526885 w 4274539"/>
              <a:gd name="connsiteY37" fmla="*/ 965389 h 3677995"/>
              <a:gd name="connsiteX38" fmla="*/ 547281 w 4274539"/>
              <a:gd name="connsiteY38" fmla="*/ 948393 h 3677995"/>
              <a:gd name="connsiteX39" fmla="*/ 560878 w 4274539"/>
              <a:gd name="connsiteY39" fmla="*/ 927997 h 3677995"/>
              <a:gd name="connsiteX40" fmla="*/ 574475 w 4274539"/>
              <a:gd name="connsiteY40" fmla="*/ 897404 h 3677995"/>
              <a:gd name="connsiteX41" fmla="*/ 588072 w 4274539"/>
              <a:gd name="connsiteY41" fmla="*/ 880408 h 3677995"/>
              <a:gd name="connsiteX42" fmla="*/ 594870 w 4274539"/>
              <a:gd name="connsiteY42" fmla="*/ 870210 h 3677995"/>
              <a:gd name="connsiteX43" fmla="*/ 605068 w 4274539"/>
              <a:gd name="connsiteY43" fmla="*/ 860012 h 3677995"/>
              <a:gd name="connsiteX44" fmla="*/ 615266 w 4274539"/>
              <a:gd name="connsiteY44" fmla="*/ 846415 h 3677995"/>
              <a:gd name="connsiteX45" fmla="*/ 635661 w 4274539"/>
              <a:gd name="connsiteY45" fmla="*/ 829419 h 3677995"/>
              <a:gd name="connsiteX46" fmla="*/ 666255 w 4274539"/>
              <a:gd name="connsiteY46" fmla="*/ 805624 h 3677995"/>
              <a:gd name="connsiteX47" fmla="*/ 676452 w 4274539"/>
              <a:gd name="connsiteY47" fmla="*/ 798825 h 3677995"/>
              <a:gd name="connsiteX48" fmla="*/ 686650 w 4274539"/>
              <a:gd name="connsiteY48" fmla="*/ 795426 h 3677995"/>
              <a:gd name="connsiteX49" fmla="*/ 707046 w 4274539"/>
              <a:gd name="connsiteY49" fmla="*/ 781829 h 3677995"/>
              <a:gd name="connsiteX50" fmla="*/ 727441 w 4274539"/>
              <a:gd name="connsiteY50" fmla="*/ 775031 h 3677995"/>
              <a:gd name="connsiteX51" fmla="*/ 747837 w 4274539"/>
              <a:gd name="connsiteY51" fmla="*/ 758034 h 3677995"/>
              <a:gd name="connsiteX52" fmla="*/ 754635 w 4274539"/>
              <a:gd name="connsiteY52" fmla="*/ 747837 h 3677995"/>
              <a:gd name="connsiteX53" fmla="*/ 775031 w 4274539"/>
              <a:gd name="connsiteY53" fmla="*/ 727441 h 3677995"/>
              <a:gd name="connsiteX54" fmla="*/ 778430 w 4274539"/>
              <a:gd name="connsiteY54" fmla="*/ 717243 h 3677995"/>
              <a:gd name="connsiteX55" fmla="*/ 785229 w 4274539"/>
              <a:gd name="connsiteY55" fmla="*/ 707046 h 3677995"/>
              <a:gd name="connsiteX56" fmla="*/ 781829 w 4274539"/>
              <a:gd name="connsiteY56" fmla="*/ 696848 h 3677995"/>
              <a:gd name="connsiteX57" fmla="*/ 792027 w 4274539"/>
              <a:gd name="connsiteY57" fmla="*/ 693449 h 3677995"/>
              <a:gd name="connsiteX58" fmla="*/ 795426 w 4274539"/>
              <a:gd name="connsiteY58" fmla="*/ 683251 h 3677995"/>
              <a:gd name="connsiteX59" fmla="*/ 802225 w 4274539"/>
              <a:gd name="connsiteY59" fmla="*/ 673053 h 3677995"/>
              <a:gd name="connsiteX60" fmla="*/ 812423 w 4274539"/>
              <a:gd name="connsiteY60" fmla="*/ 642460 h 3677995"/>
              <a:gd name="connsiteX61" fmla="*/ 822620 w 4274539"/>
              <a:gd name="connsiteY61" fmla="*/ 622064 h 3677995"/>
              <a:gd name="connsiteX62" fmla="*/ 843016 w 4274539"/>
              <a:gd name="connsiteY62" fmla="*/ 601669 h 3677995"/>
              <a:gd name="connsiteX63" fmla="*/ 853214 w 4274539"/>
              <a:gd name="connsiteY63" fmla="*/ 591471 h 3677995"/>
              <a:gd name="connsiteX64" fmla="*/ 863412 w 4274539"/>
              <a:gd name="connsiteY64" fmla="*/ 581273 h 3677995"/>
              <a:gd name="connsiteX65" fmla="*/ 883807 w 4274539"/>
              <a:gd name="connsiteY65" fmla="*/ 567676 h 3677995"/>
              <a:gd name="connsiteX66" fmla="*/ 900803 w 4274539"/>
              <a:gd name="connsiteY66" fmla="*/ 554079 h 3677995"/>
              <a:gd name="connsiteX67" fmla="*/ 907602 w 4274539"/>
              <a:gd name="connsiteY67" fmla="*/ 543881 h 3677995"/>
              <a:gd name="connsiteX68" fmla="*/ 917800 w 4274539"/>
              <a:gd name="connsiteY68" fmla="*/ 537083 h 3677995"/>
              <a:gd name="connsiteX69" fmla="*/ 931397 w 4274539"/>
              <a:gd name="connsiteY69" fmla="*/ 516687 h 3677995"/>
              <a:gd name="connsiteX70" fmla="*/ 938195 w 4274539"/>
              <a:gd name="connsiteY70" fmla="*/ 506489 h 3677995"/>
              <a:gd name="connsiteX71" fmla="*/ 948393 w 4274539"/>
              <a:gd name="connsiteY71" fmla="*/ 499691 h 3677995"/>
              <a:gd name="connsiteX72" fmla="*/ 951792 w 4274539"/>
              <a:gd name="connsiteY72" fmla="*/ 489493 h 3677995"/>
              <a:gd name="connsiteX73" fmla="*/ 965389 w 4274539"/>
              <a:gd name="connsiteY73" fmla="*/ 469098 h 3677995"/>
              <a:gd name="connsiteX74" fmla="*/ 975587 w 4274539"/>
              <a:gd name="connsiteY74" fmla="*/ 448702 h 3677995"/>
              <a:gd name="connsiteX75" fmla="*/ 985785 w 4274539"/>
              <a:gd name="connsiteY75" fmla="*/ 428307 h 3677995"/>
              <a:gd name="connsiteX76" fmla="*/ 995983 w 4274539"/>
              <a:gd name="connsiteY76" fmla="*/ 407911 h 3677995"/>
              <a:gd name="connsiteX77" fmla="*/ 1002781 w 4274539"/>
              <a:gd name="connsiteY77" fmla="*/ 387515 h 3677995"/>
              <a:gd name="connsiteX78" fmla="*/ 1009580 w 4274539"/>
              <a:gd name="connsiteY78" fmla="*/ 367120 h 3677995"/>
              <a:gd name="connsiteX79" fmla="*/ 1012979 w 4274539"/>
              <a:gd name="connsiteY79" fmla="*/ 356922 h 3677995"/>
              <a:gd name="connsiteX80" fmla="*/ 1016378 w 4274539"/>
              <a:gd name="connsiteY80" fmla="*/ 346724 h 3677995"/>
              <a:gd name="connsiteX81" fmla="*/ 1026576 w 4274539"/>
              <a:gd name="connsiteY81" fmla="*/ 295736 h 3677995"/>
              <a:gd name="connsiteX82" fmla="*/ 1033374 w 4274539"/>
              <a:gd name="connsiteY82" fmla="*/ 197157 h 3677995"/>
              <a:gd name="connsiteX83" fmla="*/ 1036774 w 4274539"/>
              <a:gd name="connsiteY83" fmla="*/ 186959 h 3677995"/>
              <a:gd name="connsiteX84" fmla="*/ 1043572 w 4274539"/>
              <a:gd name="connsiteY84" fmla="*/ 176762 h 3677995"/>
              <a:gd name="connsiteX85" fmla="*/ 1050371 w 4274539"/>
              <a:gd name="connsiteY85" fmla="*/ 156366 h 3677995"/>
              <a:gd name="connsiteX86" fmla="*/ 1057169 w 4274539"/>
              <a:gd name="connsiteY86" fmla="*/ 129172 h 3677995"/>
              <a:gd name="connsiteX87" fmla="*/ 1063968 w 4274539"/>
              <a:gd name="connsiteY87" fmla="*/ 108776 h 3677995"/>
              <a:gd name="connsiteX88" fmla="*/ 1077565 w 4274539"/>
              <a:gd name="connsiteY88" fmla="*/ 88381 h 3677995"/>
              <a:gd name="connsiteX89" fmla="*/ 1091162 w 4274539"/>
              <a:gd name="connsiteY89" fmla="*/ 67985 h 3677995"/>
              <a:gd name="connsiteX90" fmla="*/ 1101359 w 4274539"/>
              <a:gd name="connsiteY90" fmla="*/ 61187 h 3677995"/>
              <a:gd name="connsiteX91" fmla="*/ 1118356 w 4274539"/>
              <a:gd name="connsiteY91" fmla="*/ 44191 h 3677995"/>
              <a:gd name="connsiteX92" fmla="*/ 1138751 w 4274539"/>
              <a:gd name="connsiteY92" fmla="*/ 23795 h 3677995"/>
              <a:gd name="connsiteX93" fmla="*/ 1159147 w 4274539"/>
              <a:gd name="connsiteY93" fmla="*/ 10198 h 3677995"/>
              <a:gd name="connsiteX94" fmla="*/ 1193139 w 4274539"/>
              <a:gd name="connsiteY94" fmla="*/ 0 h 3677995"/>
              <a:gd name="connsiteX95" fmla="*/ 1220333 w 4274539"/>
              <a:gd name="connsiteY95" fmla="*/ 3399 h 3677995"/>
              <a:gd name="connsiteX96" fmla="*/ 1247527 w 4274539"/>
              <a:gd name="connsiteY96" fmla="*/ 10198 h 3677995"/>
              <a:gd name="connsiteX97" fmla="*/ 1267923 w 4274539"/>
              <a:gd name="connsiteY97" fmla="*/ 13597 h 3677995"/>
              <a:gd name="connsiteX98" fmla="*/ 1325710 w 4274539"/>
              <a:gd name="connsiteY98" fmla="*/ 6799 h 3677995"/>
              <a:gd name="connsiteX99" fmla="*/ 1359703 w 4274539"/>
              <a:gd name="connsiteY99" fmla="*/ 10198 h 3677995"/>
              <a:gd name="connsiteX100" fmla="*/ 1390296 w 4274539"/>
              <a:gd name="connsiteY100" fmla="*/ 27194 h 3677995"/>
              <a:gd name="connsiteX101" fmla="*/ 1400494 w 4274539"/>
              <a:gd name="connsiteY101" fmla="*/ 33993 h 3677995"/>
              <a:gd name="connsiteX102" fmla="*/ 1407293 w 4274539"/>
              <a:gd name="connsiteY102" fmla="*/ 44191 h 3677995"/>
              <a:gd name="connsiteX103" fmla="*/ 1424289 w 4274539"/>
              <a:gd name="connsiteY103" fmla="*/ 61187 h 3677995"/>
              <a:gd name="connsiteX104" fmla="*/ 1434487 w 4274539"/>
              <a:gd name="connsiteY104" fmla="*/ 81582 h 3677995"/>
              <a:gd name="connsiteX105" fmla="*/ 1437886 w 4274539"/>
              <a:gd name="connsiteY105" fmla="*/ 91780 h 3677995"/>
              <a:gd name="connsiteX106" fmla="*/ 1444684 w 4274539"/>
              <a:gd name="connsiteY106" fmla="*/ 101978 h 3677995"/>
              <a:gd name="connsiteX107" fmla="*/ 1451483 w 4274539"/>
              <a:gd name="connsiteY107" fmla="*/ 122373 h 3677995"/>
              <a:gd name="connsiteX108" fmla="*/ 1454882 w 4274539"/>
              <a:gd name="connsiteY108" fmla="*/ 132571 h 3677995"/>
              <a:gd name="connsiteX109" fmla="*/ 1451483 w 4274539"/>
              <a:gd name="connsiteY109" fmla="*/ 146168 h 3677995"/>
              <a:gd name="connsiteX110" fmla="*/ 1458281 w 4274539"/>
              <a:gd name="connsiteY110" fmla="*/ 193758 h 3677995"/>
              <a:gd name="connsiteX111" fmla="*/ 1465080 w 4274539"/>
              <a:gd name="connsiteY111" fmla="*/ 214153 h 3677995"/>
              <a:gd name="connsiteX112" fmla="*/ 1468479 w 4274539"/>
              <a:gd name="connsiteY112" fmla="*/ 227750 h 3677995"/>
              <a:gd name="connsiteX113" fmla="*/ 1471878 w 4274539"/>
              <a:gd name="connsiteY113" fmla="*/ 237948 h 3677995"/>
              <a:gd name="connsiteX114" fmla="*/ 1475278 w 4274539"/>
              <a:gd name="connsiteY114" fmla="*/ 258344 h 3677995"/>
              <a:gd name="connsiteX115" fmla="*/ 1482076 w 4274539"/>
              <a:gd name="connsiteY115" fmla="*/ 295736 h 3677995"/>
              <a:gd name="connsiteX116" fmla="*/ 1478677 w 4274539"/>
              <a:gd name="connsiteY116" fmla="*/ 401112 h 3677995"/>
              <a:gd name="connsiteX117" fmla="*/ 1475278 w 4274539"/>
              <a:gd name="connsiteY117" fmla="*/ 428307 h 3677995"/>
              <a:gd name="connsiteX118" fmla="*/ 1478677 w 4274539"/>
              <a:gd name="connsiteY118" fmla="*/ 489493 h 3677995"/>
              <a:gd name="connsiteX119" fmla="*/ 1478677 w 4274539"/>
              <a:gd name="connsiteY119" fmla="*/ 611866 h 3677995"/>
              <a:gd name="connsiteX120" fmla="*/ 1485475 w 4274539"/>
              <a:gd name="connsiteY120" fmla="*/ 642460 h 3677995"/>
              <a:gd name="connsiteX121" fmla="*/ 1492274 w 4274539"/>
              <a:gd name="connsiteY121" fmla="*/ 676452 h 3677995"/>
              <a:gd name="connsiteX122" fmla="*/ 1495673 w 4274539"/>
              <a:gd name="connsiteY122" fmla="*/ 696848 h 3677995"/>
              <a:gd name="connsiteX123" fmla="*/ 1505871 w 4274539"/>
              <a:gd name="connsiteY123" fmla="*/ 747837 h 3677995"/>
              <a:gd name="connsiteX124" fmla="*/ 1512669 w 4274539"/>
              <a:gd name="connsiteY124" fmla="*/ 771631 h 3677995"/>
              <a:gd name="connsiteX125" fmla="*/ 1516069 w 4274539"/>
              <a:gd name="connsiteY125" fmla="*/ 792027 h 3677995"/>
              <a:gd name="connsiteX126" fmla="*/ 1522867 w 4274539"/>
              <a:gd name="connsiteY126" fmla="*/ 812423 h 3677995"/>
              <a:gd name="connsiteX127" fmla="*/ 1529666 w 4274539"/>
              <a:gd name="connsiteY127" fmla="*/ 832818 h 3677995"/>
              <a:gd name="connsiteX128" fmla="*/ 1539864 w 4274539"/>
              <a:gd name="connsiteY128" fmla="*/ 863411 h 3677995"/>
              <a:gd name="connsiteX129" fmla="*/ 1543263 w 4274539"/>
              <a:gd name="connsiteY129" fmla="*/ 873609 h 3677995"/>
              <a:gd name="connsiteX130" fmla="*/ 1550061 w 4274539"/>
              <a:gd name="connsiteY130" fmla="*/ 921199 h 3677995"/>
              <a:gd name="connsiteX131" fmla="*/ 1563658 w 4274539"/>
              <a:gd name="connsiteY131" fmla="*/ 941594 h 3677995"/>
              <a:gd name="connsiteX132" fmla="*/ 1580655 w 4274539"/>
              <a:gd name="connsiteY132" fmla="*/ 955191 h 3677995"/>
              <a:gd name="connsiteX133" fmla="*/ 1597651 w 4274539"/>
              <a:gd name="connsiteY133" fmla="*/ 985785 h 3677995"/>
              <a:gd name="connsiteX134" fmla="*/ 1604449 w 4274539"/>
              <a:gd name="connsiteY134" fmla="*/ 995982 h 3677995"/>
              <a:gd name="connsiteX135" fmla="*/ 1621446 w 4274539"/>
              <a:gd name="connsiteY135" fmla="*/ 1026576 h 3677995"/>
              <a:gd name="connsiteX136" fmla="*/ 1635043 w 4274539"/>
              <a:gd name="connsiteY136" fmla="*/ 1046971 h 3677995"/>
              <a:gd name="connsiteX137" fmla="*/ 1645240 w 4274539"/>
              <a:gd name="connsiteY137" fmla="*/ 1053770 h 3677995"/>
              <a:gd name="connsiteX138" fmla="*/ 1652039 w 4274539"/>
              <a:gd name="connsiteY138" fmla="*/ 1063967 h 3677995"/>
              <a:gd name="connsiteX139" fmla="*/ 1662237 w 4274539"/>
              <a:gd name="connsiteY139" fmla="*/ 1070766 h 3677995"/>
              <a:gd name="connsiteX140" fmla="*/ 1672435 w 4274539"/>
              <a:gd name="connsiteY140" fmla="*/ 1080964 h 3677995"/>
              <a:gd name="connsiteX141" fmla="*/ 1682632 w 4274539"/>
              <a:gd name="connsiteY141" fmla="*/ 1087762 h 3677995"/>
              <a:gd name="connsiteX142" fmla="*/ 1692830 w 4274539"/>
              <a:gd name="connsiteY142" fmla="*/ 1097960 h 3677995"/>
              <a:gd name="connsiteX143" fmla="*/ 1713226 w 4274539"/>
              <a:gd name="connsiteY143" fmla="*/ 1111557 h 3677995"/>
              <a:gd name="connsiteX144" fmla="*/ 1723423 w 4274539"/>
              <a:gd name="connsiteY144" fmla="*/ 1118356 h 3677995"/>
              <a:gd name="connsiteX145" fmla="*/ 1733621 w 4274539"/>
              <a:gd name="connsiteY145" fmla="*/ 1125154 h 3677995"/>
              <a:gd name="connsiteX146" fmla="*/ 1743819 w 4274539"/>
              <a:gd name="connsiteY146" fmla="*/ 1131953 h 3677995"/>
              <a:gd name="connsiteX147" fmla="*/ 1754017 w 4274539"/>
              <a:gd name="connsiteY147" fmla="*/ 1135352 h 3677995"/>
              <a:gd name="connsiteX148" fmla="*/ 1764214 w 4274539"/>
              <a:gd name="connsiteY148" fmla="*/ 1142150 h 3677995"/>
              <a:gd name="connsiteX149" fmla="*/ 1798207 w 4274539"/>
              <a:gd name="connsiteY149" fmla="*/ 1152348 h 3677995"/>
              <a:gd name="connsiteX150" fmla="*/ 1808405 w 4274539"/>
              <a:gd name="connsiteY150" fmla="*/ 1155747 h 3677995"/>
              <a:gd name="connsiteX151" fmla="*/ 1825401 w 4274539"/>
              <a:gd name="connsiteY151" fmla="*/ 1172744 h 3677995"/>
              <a:gd name="connsiteX152" fmla="*/ 1845797 w 4274539"/>
              <a:gd name="connsiteY152" fmla="*/ 1179542 h 3677995"/>
              <a:gd name="connsiteX153" fmla="*/ 1855994 w 4274539"/>
              <a:gd name="connsiteY153" fmla="*/ 1182941 h 3677995"/>
              <a:gd name="connsiteX154" fmla="*/ 1866192 w 4274539"/>
              <a:gd name="connsiteY154" fmla="*/ 1186341 h 3677995"/>
              <a:gd name="connsiteX155" fmla="*/ 1886588 w 4274539"/>
              <a:gd name="connsiteY155" fmla="*/ 1196539 h 3677995"/>
              <a:gd name="connsiteX156" fmla="*/ 1896785 w 4274539"/>
              <a:gd name="connsiteY156" fmla="*/ 1203337 h 3677995"/>
              <a:gd name="connsiteX157" fmla="*/ 1913782 w 4274539"/>
              <a:gd name="connsiteY157" fmla="*/ 1216934 h 3677995"/>
              <a:gd name="connsiteX158" fmla="*/ 1923980 w 4274539"/>
              <a:gd name="connsiteY158" fmla="*/ 1237330 h 3677995"/>
              <a:gd name="connsiteX159" fmla="*/ 1940976 w 4274539"/>
              <a:gd name="connsiteY159" fmla="*/ 1254326 h 3677995"/>
              <a:gd name="connsiteX160" fmla="*/ 1957972 w 4274539"/>
              <a:gd name="connsiteY160" fmla="*/ 1271322 h 3677995"/>
              <a:gd name="connsiteX161" fmla="*/ 1964771 w 4274539"/>
              <a:gd name="connsiteY161" fmla="*/ 1281520 h 3677995"/>
              <a:gd name="connsiteX162" fmla="*/ 1985166 w 4274539"/>
              <a:gd name="connsiteY162" fmla="*/ 1288318 h 3677995"/>
              <a:gd name="connsiteX163" fmla="*/ 1995364 w 4274539"/>
              <a:gd name="connsiteY163" fmla="*/ 1291718 h 3677995"/>
              <a:gd name="connsiteX164" fmla="*/ 2025957 w 4274539"/>
              <a:gd name="connsiteY164" fmla="*/ 1312113 h 3677995"/>
              <a:gd name="connsiteX165" fmla="*/ 2036155 w 4274539"/>
              <a:gd name="connsiteY165" fmla="*/ 1318912 h 3677995"/>
              <a:gd name="connsiteX166" fmla="*/ 2046353 w 4274539"/>
              <a:gd name="connsiteY166" fmla="*/ 1325710 h 3677995"/>
              <a:gd name="connsiteX167" fmla="*/ 2056551 w 4274539"/>
              <a:gd name="connsiteY167" fmla="*/ 1335908 h 3677995"/>
              <a:gd name="connsiteX168" fmla="*/ 2063349 w 4274539"/>
              <a:gd name="connsiteY168" fmla="*/ 1346106 h 3677995"/>
              <a:gd name="connsiteX169" fmla="*/ 2073547 w 4274539"/>
              <a:gd name="connsiteY169" fmla="*/ 1352904 h 3677995"/>
              <a:gd name="connsiteX170" fmla="*/ 2080345 w 4274539"/>
              <a:gd name="connsiteY170" fmla="*/ 1363102 h 3677995"/>
              <a:gd name="connsiteX171" fmla="*/ 2114338 w 4274539"/>
              <a:gd name="connsiteY171" fmla="*/ 1380098 h 3677995"/>
              <a:gd name="connsiteX172" fmla="*/ 2144931 w 4274539"/>
              <a:gd name="connsiteY172" fmla="*/ 1390296 h 3677995"/>
              <a:gd name="connsiteX173" fmla="*/ 2165327 w 4274539"/>
              <a:gd name="connsiteY173" fmla="*/ 1397095 h 3677995"/>
              <a:gd name="connsiteX174" fmla="*/ 2195920 w 4274539"/>
              <a:gd name="connsiteY174" fmla="*/ 1410692 h 3677995"/>
              <a:gd name="connsiteX175" fmla="*/ 2206118 w 4274539"/>
              <a:gd name="connsiteY175" fmla="*/ 1414091 h 3677995"/>
              <a:gd name="connsiteX176" fmla="*/ 2216316 w 4274539"/>
              <a:gd name="connsiteY176" fmla="*/ 1420889 h 3677995"/>
              <a:gd name="connsiteX177" fmla="*/ 2236711 w 4274539"/>
              <a:gd name="connsiteY177" fmla="*/ 1427688 h 3677995"/>
              <a:gd name="connsiteX178" fmla="*/ 2246909 w 4274539"/>
              <a:gd name="connsiteY178" fmla="*/ 1434486 h 3677995"/>
              <a:gd name="connsiteX179" fmla="*/ 2267304 w 4274539"/>
              <a:gd name="connsiteY179" fmla="*/ 1441285 h 3677995"/>
              <a:gd name="connsiteX180" fmla="*/ 2287700 w 4274539"/>
              <a:gd name="connsiteY180" fmla="*/ 1448083 h 3677995"/>
              <a:gd name="connsiteX181" fmla="*/ 2297898 w 4274539"/>
              <a:gd name="connsiteY181" fmla="*/ 1451483 h 3677995"/>
              <a:gd name="connsiteX182" fmla="*/ 2328491 w 4274539"/>
              <a:gd name="connsiteY182" fmla="*/ 1465080 h 3677995"/>
              <a:gd name="connsiteX183" fmla="*/ 2362484 w 4274539"/>
              <a:gd name="connsiteY183" fmla="*/ 1468479 h 3677995"/>
              <a:gd name="connsiteX184" fmla="*/ 2444066 w 4274539"/>
              <a:gd name="connsiteY184" fmla="*/ 1465080 h 3677995"/>
              <a:gd name="connsiteX185" fmla="*/ 2478058 w 4274539"/>
              <a:gd name="connsiteY185" fmla="*/ 1454882 h 3677995"/>
              <a:gd name="connsiteX186" fmla="*/ 2501853 w 4274539"/>
              <a:gd name="connsiteY186" fmla="*/ 1448083 h 3677995"/>
              <a:gd name="connsiteX187" fmla="*/ 2512051 w 4274539"/>
              <a:gd name="connsiteY187" fmla="*/ 1444684 h 3677995"/>
              <a:gd name="connsiteX188" fmla="*/ 2529047 w 4274539"/>
              <a:gd name="connsiteY188" fmla="*/ 1441285 h 3677995"/>
              <a:gd name="connsiteX189" fmla="*/ 2542644 w 4274539"/>
              <a:gd name="connsiteY189" fmla="*/ 1437886 h 3677995"/>
              <a:gd name="connsiteX190" fmla="*/ 2590234 w 4274539"/>
              <a:gd name="connsiteY190" fmla="*/ 1431087 h 3677995"/>
              <a:gd name="connsiteX191" fmla="*/ 2610629 w 4274539"/>
              <a:gd name="connsiteY191" fmla="*/ 1417490 h 3677995"/>
              <a:gd name="connsiteX192" fmla="*/ 2620827 w 4274539"/>
              <a:gd name="connsiteY192" fmla="*/ 1410692 h 3677995"/>
              <a:gd name="connsiteX193" fmla="*/ 2627626 w 4274539"/>
              <a:gd name="connsiteY193" fmla="*/ 1400494 h 3677995"/>
              <a:gd name="connsiteX194" fmla="*/ 2648021 w 4274539"/>
              <a:gd name="connsiteY194" fmla="*/ 1393695 h 3677995"/>
              <a:gd name="connsiteX195" fmla="*/ 2658219 w 4274539"/>
              <a:gd name="connsiteY195" fmla="*/ 1390296 h 3677995"/>
              <a:gd name="connsiteX196" fmla="*/ 2688812 w 4274539"/>
              <a:gd name="connsiteY196" fmla="*/ 1373300 h 3677995"/>
              <a:gd name="connsiteX197" fmla="*/ 2699010 w 4274539"/>
              <a:gd name="connsiteY197" fmla="*/ 1366501 h 3677995"/>
              <a:gd name="connsiteX198" fmla="*/ 2719406 w 4274539"/>
              <a:gd name="connsiteY198" fmla="*/ 1356304 h 3677995"/>
              <a:gd name="connsiteX199" fmla="*/ 2726204 w 4274539"/>
              <a:gd name="connsiteY199" fmla="*/ 1346106 h 3677995"/>
              <a:gd name="connsiteX200" fmla="*/ 2746600 w 4274539"/>
              <a:gd name="connsiteY200" fmla="*/ 1335908 h 3677995"/>
              <a:gd name="connsiteX201" fmla="*/ 2766995 w 4274539"/>
              <a:gd name="connsiteY201" fmla="*/ 1332509 h 3677995"/>
              <a:gd name="connsiteX202" fmla="*/ 2777193 w 4274539"/>
              <a:gd name="connsiteY202" fmla="*/ 1329110 h 3677995"/>
              <a:gd name="connsiteX203" fmla="*/ 2797588 w 4274539"/>
              <a:gd name="connsiteY203" fmla="*/ 1318912 h 3677995"/>
              <a:gd name="connsiteX204" fmla="*/ 2807786 w 4274539"/>
              <a:gd name="connsiteY204" fmla="*/ 1312113 h 3677995"/>
              <a:gd name="connsiteX205" fmla="*/ 2865574 w 4274539"/>
              <a:gd name="connsiteY205" fmla="*/ 1315512 h 3677995"/>
              <a:gd name="connsiteX206" fmla="*/ 2882570 w 4274539"/>
              <a:gd name="connsiteY206" fmla="*/ 1318912 h 3677995"/>
              <a:gd name="connsiteX207" fmla="*/ 2923361 w 4274539"/>
              <a:gd name="connsiteY207" fmla="*/ 1329110 h 3677995"/>
              <a:gd name="connsiteX208" fmla="*/ 2936958 w 4274539"/>
              <a:gd name="connsiteY208" fmla="*/ 1332509 h 3677995"/>
              <a:gd name="connsiteX209" fmla="*/ 2981148 w 4274539"/>
              <a:gd name="connsiteY209" fmla="*/ 1339307 h 3677995"/>
              <a:gd name="connsiteX210" fmla="*/ 2991346 w 4274539"/>
              <a:gd name="connsiteY210" fmla="*/ 1342707 h 3677995"/>
              <a:gd name="connsiteX211" fmla="*/ 3018540 w 4274539"/>
              <a:gd name="connsiteY211" fmla="*/ 1349505 h 3677995"/>
              <a:gd name="connsiteX212" fmla="*/ 3028738 w 4274539"/>
              <a:gd name="connsiteY212" fmla="*/ 1359703 h 3677995"/>
              <a:gd name="connsiteX213" fmla="*/ 3049133 w 4274539"/>
              <a:gd name="connsiteY213" fmla="*/ 1366501 h 3677995"/>
              <a:gd name="connsiteX214" fmla="*/ 3059331 w 4274539"/>
              <a:gd name="connsiteY214" fmla="*/ 1369901 h 3677995"/>
              <a:gd name="connsiteX215" fmla="*/ 3069529 w 4274539"/>
              <a:gd name="connsiteY215" fmla="*/ 1373300 h 3677995"/>
              <a:gd name="connsiteX216" fmla="*/ 3079727 w 4274539"/>
              <a:gd name="connsiteY216" fmla="*/ 1376699 h 3677995"/>
              <a:gd name="connsiteX217" fmla="*/ 3083126 w 4274539"/>
              <a:gd name="connsiteY217" fmla="*/ 1386897 h 3677995"/>
              <a:gd name="connsiteX218" fmla="*/ 3123917 w 4274539"/>
              <a:gd name="connsiteY218" fmla="*/ 1407292 h 3677995"/>
              <a:gd name="connsiteX219" fmla="*/ 3144313 w 4274539"/>
              <a:gd name="connsiteY219" fmla="*/ 1414091 h 3677995"/>
              <a:gd name="connsiteX220" fmla="*/ 3154510 w 4274539"/>
              <a:gd name="connsiteY220" fmla="*/ 1417490 h 3677995"/>
              <a:gd name="connsiteX221" fmla="*/ 3181704 w 4274539"/>
              <a:gd name="connsiteY221" fmla="*/ 1424289 h 3677995"/>
              <a:gd name="connsiteX222" fmla="*/ 3195301 w 4274539"/>
              <a:gd name="connsiteY222" fmla="*/ 1427688 h 3677995"/>
              <a:gd name="connsiteX223" fmla="*/ 3232693 w 4274539"/>
              <a:gd name="connsiteY223" fmla="*/ 1434486 h 3677995"/>
              <a:gd name="connsiteX224" fmla="*/ 3253089 w 4274539"/>
              <a:gd name="connsiteY224" fmla="*/ 1437886 h 3677995"/>
              <a:gd name="connsiteX225" fmla="*/ 3293880 w 4274539"/>
              <a:gd name="connsiteY225" fmla="*/ 1444684 h 3677995"/>
              <a:gd name="connsiteX226" fmla="*/ 3314275 w 4274539"/>
              <a:gd name="connsiteY226" fmla="*/ 1448083 h 3677995"/>
              <a:gd name="connsiteX227" fmla="*/ 3365264 w 4274539"/>
              <a:gd name="connsiteY227" fmla="*/ 1451483 h 3677995"/>
              <a:gd name="connsiteX228" fmla="*/ 3429850 w 4274539"/>
              <a:gd name="connsiteY228" fmla="*/ 1461681 h 3677995"/>
              <a:gd name="connsiteX229" fmla="*/ 3518231 w 4274539"/>
              <a:gd name="connsiteY229" fmla="*/ 1458281 h 3677995"/>
              <a:gd name="connsiteX230" fmla="*/ 3538626 w 4274539"/>
              <a:gd name="connsiteY230" fmla="*/ 1451483 h 3677995"/>
              <a:gd name="connsiteX231" fmla="*/ 3555623 w 4274539"/>
              <a:gd name="connsiteY231" fmla="*/ 1437886 h 3677995"/>
              <a:gd name="connsiteX232" fmla="*/ 3562421 w 4274539"/>
              <a:gd name="connsiteY232" fmla="*/ 1427688 h 3677995"/>
              <a:gd name="connsiteX233" fmla="*/ 3582817 w 4274539"/>
              <a:gd name="connsiteY233" fmla="*/ 1414091 h 3677995"/>
              <a:gd name="connsiteX234" fmla="*/ 3610011 w 4274539"/>
              <a:gd name="connsiteY234" fmla="*/ 1390296 h 3677995"/>
              <a:gd name="connsiteX235" fmla="*/ 3620209 w 4274539"/>
              <a:gd name="connsiteY235" fmla="*/ 1383498 h 3677995"/>
              <a:gd name="connsiteX236" fmla="*/ 3630406 w 4274539"/>
              <a:gd name="connsiteY236" fmla="*/ 1380098 h 3677995"/>
              <a:gd name="connsiteX237" fmla="*/ 3650802 w 4274539"/>
              <a:gd name="connsiteY237" fmla="*/ 1366501 h 3677995"/>
              <a:gd name="connsiteX238" fmla="*/ 3677996 w 4274539"/>
              <a:gd name="connsiteY238" fmla="*/ 1335908 h 3677995"/>
              <a:gd name="connsiteX239" fmla="*/ 3698391 w 4274539"/>
              <a:gd name="connsiteY239" fmla="*/ 1322311 h 3677995"/>
              <a:gd name="connsiteX240" fmla="*/ 3708589 w 4274539"/>
              <a:gd name="connsiteY240" fmla="*/ 1315512 h 3677995"/>
              <a:gd name="connsiteX241" fmla="*/ 3728985 w 4274539"/>
              <a:gd name="connsiteY241" fmla="*/ 1298516 h 3677995"/>
              <a:gd name="connsiteX242" fmla="*/ 3742582 w 4274539"/>
              <a:gd name="connsiteY242" fmla="*/ 1278121 h 3677995"/>
              <a:gd name="connsiteX243" fmla="*/ 3749380 w 4274539"/>
              <a:gd name="connsiteY243" fmla="*/ 1267923 h 3677995"/>
              <a:gd name="connsiteX244" fmla="*/ 3759578 w 4274539"/>
              <a:gd name="connsiteY244" fmla="*/ 1257725 h 3677995"/>
              <a:gd name="connsiteX245" fmla="*/ 3766377 w 4274539"/>
              <a:gd name="connsiteY245" fmla="*/ 1247527 h 3677995"/>
              <a:gd name="connsiteX246" fmla="*/ 3776574 w 4274539"/>
              <a:gd name="connsiteY246" fmla="*/ 1240729 h 3677995"/>
              <a:gd name="connsiteX247" fmla="*/ 3807167 w 4274539"/>
              <a:gd name="connsiteY247" fmla="*/ 1220333 h 3677995"/>
              <a:gd name="connsiteX248" fmla="*/ 4274539 w 4274539"/>
              <a:gd name="connsiteY248" fmla="*/ 3419479 h 3677995"/>
              <a:gd name="connsiteX0" fmla="*/ 0 w 4274539"/>
              <a:gd name="connsiteY0" fmla="*/ 1424288 h 3419479"/>
              <a:gd name="connsiteX1" fmla="*/ 37392 w 4274539"/>
              <a:gd name="connsiteY1" fmla="*/ 1400494 h 3419479"/>
              <a:gd name="connsiteX2" fmla="*/ 44191 w 4274539"/>
              <a:gd name="connsiteY2" fmla="*/ 1390296 h 3419479"/>
              <a:gd name="connsiteX3" fmla="*/ 61187 w 4274539"/>
              <a:gd name="connsiteY3" fmla="*/ 1359703 h 3419479"/>
              <a:gd name="connsiteX4" fmla="*/ 81583 w 4274539"/>
              <a:gd name="connsiteY4" fmla="*/ 1346106 h 3419479"/>
              <a:gd name="connsiteX5" fmla="*/ 112176 w 4274539"/>
              <a:gd name="connsiteY5" fmla="*/ 1335908 h 3419479"/>
              <a:gd name="connsiteX6" fmla="*/ 122374 w 4274539"/>
              <a:gd name="connsiteY6" fmla="*/ 1332509 h 3419479"/>
              <a:gd name="connsiteX7" fmla="*/ 135971 w 4274539"/>
              <a:gd name="connsiteY7" fmla="*/ 1329110 h 3419479"/>
              <a:gd name="connsiteX8" fmla="*/ 149568 w 4274539"/>
              <a:gd name="connsiteY8" fmla="*/ 1308714 h 3419479"/>
              <a:gd name="connsiteX9" fmla="*/ 169963 w 4274539"/>
              <a:gd name="connsiteY9" fmla="*/ 1295117 h 3419479"/>
              <a:gd name="connsiteX10" fmla="*/ 210754 w 4274539"/>
              <a:gd name="connsiteY10" fmla="*/ 1281520 h 3419479"/>
              <a:gd name="connsiteX11" fmla="*/ 241348 w 4274539"/>
              <a:gd name="connsiteY11" fmla="*/ 1271322 h 3419479"/>
              <a:gd name="connsiteX12" fmla="*/ 251545 w 4274539"/>
              <a:gd name="connsiteY12" fmla="*/ 1267923 h 3419479"/>
              <a:gd name="connsiteX13" fmla="*/ 261743 w 4274539"/>
              <a:gd name="connsiteY13" fmla="*/ 1261124 h 3419479"/>
              <a:gd name="connsiteX14" fmla="*/ 275340 w 4274539"/>
              <a:gd name="connsiteY14" fmla="*/ 1240729 h 3419479"/>
              <a:gd name="connsiteX15" fmla="*/ 285538 w 4274539"/>
              <a:gd name="connsiteY15" fmla="*/ 1233930 h 3419479"/>
              <a:gd name="connsiteX16" fmla="*/ 295736 w 4274539"/>
              <a:gd name="connsiteY16" fmla="*/ 1223733 h 3419479"/>
              <a:gd name="connsiteX17" fmla="*/ 305933 w 4274539"/>
              <a:gd name="connsiteY17" fmla="*/ 1220333 h 3419479"/>
              <a:gd name="connsiteX18" fmla="*/ 316131 w 4274539"/>
              <a:gd name="connsiteY18" fmla="*/ 1213535 h 3419479"/>
              <a:gd name="connsiteX19" fmla="*/ 346725 w 4274539"/>
              <a:gd name="connsiteY19" fmla="*/ 1199938 h 3419479"/>
              <a:gd name="connsiteX20" fmla="*/ 350124 w 4274539"/>
              <a:gd name="connsiteY20" fmla="*/ 1189740 h 3419479"/>
              <a:gd name="connsiteX21" fmla="*/ 370519 w 4274539"/>
              <a:gd name="connsiteY21" fmla="*/ 1176143 h 3419479"/>
              <a:gd name="connsiteX22" fmla="*/ 377318 w 4274539"/>
              <a:gd name="connsiteY22" fmla="*/ 1165945 h 3419479"/>
              <a:gd name="connsiteX23" fmla="*/ 394314 w 4274539"/>
              <a:gd name="connsiteY23" fmla="*/ 1145550 h 3419479"/>
              <a:gd name="connsiteX24" fmla="*/ 401113 w 4274539"/>
              <a:gd name="connsiteY24" fmla="*/ 1125154 h 3419479"/>
              <a:gd name="connsiteX25" fmla="*/ 404512 w 4274539"/>
              <a:gd name="connsiteY25" fmla="*/ 1114956 h 3419479"/>
              <a:gd name="connsiteX26" fmla="*/ 414710 w 4274539"/>
              <a:gd name="connsiteY26" fmla="*/ 1108158 h 3419479"/>
              <a:gd name="connsiteX27" fmla="*/ 428307 w 4274539"/>
              <a:gd name="connsiteY27" fmla="*/ 1087762 h 3419479"/>
              <a:gd name="connsiteX28" fmla="*/ 435105 w 4274539"/>
              <a:gd name="connsiteY28" fmla="*/ 1077565 h 3419479"/>
              <a:gd name="connsiteX29" fmla="*/ 441904 w 4274539"/>
              <a:gd name="connsiteY29" fmla="*/ 1057169 h 3419479"/>
              <a:gd name="connsiteX30" fmla="*/ 458900 w 4274539"/>
              <a:gd name="connsiteY30" fmla="*/ 1036773 h 3419479"/>
              <a:gd name="connsiteX31" fmla="*/ 469098 w 4274539"/>
              <a:gd name="connsiteY31" fmla="*/ 1029975 h 3419479"/>
              <a:gd name="connsiteX32" fmla="*/ 489493 w 4274539"/>
              <a:gd name="connsiteY32" fmla="*/ 1012979 h 3419479"/>
              <a:gd name="connsiteX33" fmla="*/ 503090 w 4274539"/>
              <a:gd name="connsiteY33" fmla="*/ 992583 h 3419479"/>
              <a:gd name="connsiteX34" fmla="*/ 509889 w 4274539"/>
              <a:gd name="connsiteY34" fmla="*/ 982385 h 3419479"/>
              <a:gd name="connsiteX35" fmla="*/ 520087 w 4274539"/>
              <a:gd name="connsiteY35" fmla="*/ 975587 h 3419479"/>
              <a:gd name="connsiteX36" fmla="*/ 526885 w 4274539"/>
              <a:gd name="connsiteY36" fmla="*/ 965389 h 3419479"/>
              <a:gd name="connsiteX37" fmla="*/ 547281 w 4274539"/>
              <a:gd name="connsiteY37" fmla="*/ 948393 h 3419479"/>
              <a:gd name="connsiteX38" fmla="*/ 560878 w 4274539"/>
              <a:gd name="connsiteY38" fmla="*/ 927997 h 3419479"/>
              <a:gd name="connsiteX39" fmla="*/ 574475 w 4274539"/>
              <a:gd name="connsiteY39" fmla="*/ 897404 h 3419479"/>
              <a:gd name="connsiteX40" fmla="*/ 588072 w 4274539"/>
              <a:gd name="connsiteY40" fmla="*/ 880408 h 3419479"/>
              <a:gd name="connsiteX41" fmla="*/ 594870 w 4274539"/>
              <a:gd name="connsiteY41" fmla="*/ 870210 h 3419479"/>
              <a:gd name="connsiteX42" fmla="*/ 605068 w 4274539"/>
              <a:gd name="connsiteY42" fmla="*/ 860012 h 3419479"/>
              <a:gd name="connsiteX43" fmla="*/ 615266 w 4274539"/>
              <a:gd name="connsiteY43" fmla="*/ 846415 h 3419479"/>
              <a:gd name="connsiteX44" fmla="*/ 635661 w 4274539"/>
              <a:gd name="connsiteY44" fmla="*/ 829419 h 3419479"/>
              <a:gd name="connsiteX45" fmla="*/ 666255 w 4274539"/>
              <a:gd name="connsiteY45" fmla="*/ 805624 h 3419479"/>
              <a:gd name="connsiteX46" fmla="*/ 676452 w 4274539"/>
              <a:gd name="connsiteY46" fmla="*/ 798825 h 3419479"/>
              <a:gd name="connsiteX47" fmla="*/ 686650 w 4274539"/>
              <a:gd name="connsiteY47" fmla="*/ 795426 h 3419479"/>
              <a:gd name="connsiteX48" fmla="*/ 707046 w 4274539"/>
              <a:gd name="connsiteY48" fmla="*/ 781829 h 3419479"/>
              <a:gd name="connsiteX49" fmla="*/ 727441 w 4274539"/>
              <a:gd name="connsiteY49" fmla="*/ 775031 h 3419479"/>
              <a:gd name="connsiteX50" fmla="*/ 747837 w 4274539"/>
              <a:gd name="connsiteY50" fmla="*/ 758034 h 3419479"/>
              <a:gd name="connsiteX51" fmla="*/ 754635 w 4274539"/>
              <a:gd name="connsiteY51" fmla="*/ 747837 h 3419479"/>
              <a:gd name="connsiteX52" fmla="*/ 775031 w 4274539"/>
              <a:gd name="connsiteY52" fmla="*/ 727441 h 3419479"/>
              <a:gd name="connsiteX53" fmla="*/ 778430 w 4274539"/>
              <a:gd name="connsiteY53" fmla="*/ 717243 h 3419479"/>
              <a:gd name="connsiteX54" fmla="*/ 785229 w 4274539"/>
              <a:gd name="connsiteY54" fmla="*/ 707046 h 3419479"/>
              <a:gd name="connsiteX55" fmla="*/ 781829 w 4274539"/>
              <a:gd name="connsiteY55" fmla="*/ 696848 h 3419479"/>
              <a:gd name="connsiteX56" fmla="*/ 792027 w 4274539"/>
              <a:gd name="connsiteY56" fmla="*/ 693449 h 3419479"/>
              <a:gd name="connsiteX57" fmla="*/ 795426 w 4274539"/>
              <a:gd name="connsiteY57" fmla="*/ 683251 h 3419479"/>
              <a:gd name="connsiteX58" fmla="*/ 802225 w 4274539"/>
              <a:gd name="connsiteY58" fmla="*/ 673053 h 3419479"/>
              <a:gd name="connsiteX59" fmla="*/ 812423 w 4274539"/>
              <a:gd name="connsiteY59" fmla="*/ 642460 h 3419479"/>
              <a:gd name="connsiteX60" fmla="*/ 822620 w 4274539"/>
              <a:gd name="connsiteY60" fmla="*/ 622064 h 3419479"/>
              <a:gd name="connsiteX61" fmla="*/ 843016 w 4274539"/>
              <a:gd name="connsiteY61" fmla="*/ 601669 h 3419479"/>
              <a:gd name="connsiteX62" fmla="*/ 853214 w 4274539"/>
              <a:gd name="connsiteY62" fmla="*/ 591471 h 3419479"/>
              <a:gd name="connsiteX63" fmla="*/ 863412 w 4274539"/>
              <a:gd name="connsiteY63" fmla="*/ 581273 h 3419479"/>
              <a:gd name="connsiteX64" fmla="*/ 883807 w 4274539"/>
              <a:gd name="connsiteY64" fmla="*/ 567676 h 3419479"/>
              <a:gd name="connsiteX65" fmla="*/ 900803 w 4274539"/>
              <a:gd name="connsiteY65" fmla="*/ 554079 h 3419479"/>
              <a:gd name="connsiteX66" fmla="*/ 907602 w 4274539"/>
              <a:gd name="connsiteY66" fmla="*/ 543881 h 3419479"/>
              <a:gd name="connsiteX67" fmla="*/ 917800 w 4274539"/>
              <a:gd name="connsiteY67" fmla="*/ 537083 h 3419479"/>
              <a:gd name="connsiteX68" fmla="*/ 931397 w 4274539"/>
              <a:gd name="connsiteY68" fmla="*/ 516687 h 3419479"/>
              <a:gd name="connsiteX69" fmla="*/ 938195 w 4274539"/>
              <a:gd name="connsiteY69" fmla="*/ 506489 h 3419479"/>
              <a:gd name="connsiteX70" fmla="*/ 948393 w 4274539"/>
              <a:gd name="connsiteY70" fmla="*/ 499691 h 3419479"/>
              <a:gd name="connsiteX71" fmla="*/ 951792 w 4274539"/>
              <a:gd name="connsiteY71" fmla="*/ 489493 h 3419479"/>
              <a:gd name="connsiteX72" fmla="*/ 965389 w 4274539"/>
              <a:gd name="connsiteY72" fmla="*/ 469098 h 3419479"/>
              <a:gd name="connsiteX73" fmla="*/ 975587 w 4274539"/>
              <a:gd name="connsiteY73" fmla="*/ 448702 h 3419479"/>
              <a:gd name="connsiteX74" fmla="*/ 985785 w 4274539"/>
              <a:gd name="connsiteY74" fmla="*/ 428307 h 3419479"/>
              <a:gd name="connsiteX75" fmla="*/ 995983 w 4274539"/>
              <a:gd name="connsiteY75" fmla="*/ 407911 h 3419479"/>
              <a:gd name="connsiteX76" fmla="*/ 1002781 w 4274539"/>
              <a:gd name="connsiteY76" fmla="*/ 387515 h 3419479"/>
              <a:gd name="connsiteX77" fmla="*/ 1009580 w 4274539"/>
              <a:gd name="connsiteY77" fmla="*/ 367120 h 3419479"/>
              <a:gd name="connsiteX78" fmla="*/ 1012979 w 4274539"/>
              <a:gd name="connsiteY78" fmla="*/ 356922 h 3419479"/>
              <a:gd name="connsiteX79" fmla="*/ 1016378 w 4274539"/>
              <a:gd name="connsiteY79" fmla="*/ 346724 h 3419479"/>
              <a:gd name="connsiteX80" fmla="*/ 1026576 w 4274539"/>
              <a:gd name="connsiteY80" fmla="*/ 295736 h 3419479"/>
              <a:gd name="connsiteX81" fmla="*/ 1033374 w 4274539"/>
              <a:gd name="connsiteY81" fmla="*/ 197157 h 3419479"/>
              <a:gd name="connsiteX82" fmla="*/ 1036774 w 4274539"/>
              <a:gd name="connsiteY82" fmla="*/ 186959 h 3419479"/>
              <a:gd name="connsiteX83" fmla="*/ 1043572 w 4274539"/>
              <a:gd name="connsiteY83" fmla="*/ 176762 h 3419479"/>
              <a:gd name="connsiteX84" fmla="*/ 1050371 w 4274539"/>
              <a:gd name="connsiteY84" fmla="*/ 156366 h 3419479"/>
              <a:gd name="connsiteX85" fmla="*/ 1057169 w 4274539"/>
              <a:gd name="connsiteY85" fmla="*/ 129172 h 3419479"/>
              <a:gd name="connsiteX86" fmla="*/ 1063968 w 4274539"/>
              <a:gd name="connsiteY86" fmla="*/ 108776 h 3419479"/>
              <a:gd name="connsiteX87" fmla="*/ 1077565 w 4274539"/>
              <a:gd name="connsiteY87" fmla="*/ 88381 h 3419479"/>
              <a:gd name="connsiteX88" fmla="*/ 1091162 w 4274539"/>
              <a:gd name="connsiteY88" fmla="*/ 67985 h 3419479"/>
              <a:gd name="connsiteX89" fmla="*/ 1101359 w 4274539"/>
              <a:gd name="connsiteY89" fmla="*/ 61187 h 3419479"/>
              <a:gd name="connsiteX90" fmla="*/ 1118356 w 4274539"/>
              <a:gd name="connsiteY90" fmla="*/ 44191 h 3419479"/>
              <a:gd name="connsiteX91" fmla="*/ 1138751 w 4274539"/>
              <a:gd name="connsiteY91" fmla="*/ 23795 h 3419479"/>
              <a:gd name="connsiteX92" fmla="*/ 1159147 w 4274539"/>
              <a:gd name="connsiteY92" fmla="*/ 10198 h 3419479"/>
              <a:gd name="connsiteX93" fmla="*/ 1193139 w 4274539"/>
              <a:gd name="connsiteY93" fmla="*/ 0 h 3419479"/>
              <a:gd name="connsiteX94" fmla="*/ 1220333 w 4274539"/>
              <a:gd name="connsiteY94" fmla="*/ 3399 h 3419479"/>
              <a:gd name="connsiteX95" fmla="*/ 1247527 w 4274539"/>
              <a:gd name="connsiteY95" fmla="*/ 10198 h 3419479"/>
              <a:gd name="connsiteX96" fmla="*/ 1267923 w 4274539"/>
              <a:gd name="connsiteY96" fmla="*/ 13597 h 3419479"/>
              <a:gd name="connsiteX97" fmla="*/ 1325710 w 4274539"/>
              <a:gd name="connsiteY97" fmla="*/ 6799 h 3419479"/>
              <a:gd name="connsiteX98" fmla="*/ 1359703 w 4274539"/>
              <a:gd name="connsiteY98" fmla="*/ 10198 h 3419479"/>
              <a:gd name="connsiteX99" fmla="*/ 1390296 w 4274539"/>
              <a:gd name="connsiteY99" fmla="*/ 27194 h 3419479"/>
              <a:gd name="connsiteX100" fmla="*/ 1400494 w 4274539"/>
              <a:gd name="connsiteY100" fmla="*/ 33993 h 3419479"/>
              <a:gd name="connsiteX101" fmla="*/ 1407293 w 4274539"/>
              <a:gd name="connsiteY101" fmla="*/ 44191 h 3419479"/>
              <a:gd name="connsiteX102" fmla="*/ 1424289 w 4274539"/>
              <a:gd name="connsiteY102" fmla="*/ 61187 h 3419479"/>
              <a:gd name="connsiteX103" fmla="*/ 1434487 w 4274539"/>
              <a:gd name="connsiteY103" fmla="*/ 81582 h 3419479"/>
              <a:gd name="connsiteX104" fmla="*/ 1437886 w 4274539"/>
              <a:gd name="connsiteY104" fmla="*/ 91780 h 3419479"/>
              <a:gd name="connsiteX105" fmla="*/ 1444684 w 4274539"/>
              <a:gd name="connsiteY105" fmla="*/ 101978 h 3419479"/>
              <a:gd name="connsiteX106" fmla="*/ 1451483 w 4274539"/>
              <a:gd name="connsiteY106" fmla="*/ 122373 h 3419479"/>
              <a:gd name="connsiteX107" fmla="*/ 1454882 w 4274539"/>
              <a:gd name="connsiteY107" fmla="*/ 132571 h 3419479"/>
              <a:gd name="connsiteX108" fmla="*/ 1451483 w 4274539"/>
              <a:gd name="connsiteY108" fmla="*/ 146168 h 3419479"/>
              <a:gd name="connsiteX109" fmla="*/ 1458281 w 4274539"/>
              <a:gd name="connsiteY109" fmla="*/ 193758 h 3419479"/>
              <a:gd name="connsiteX110" fmla="*/ 1465080 w 4274539"/>
              <a:gd name="connsiteY110" fmla="*/ 214153 h 3419479"/>
              <a:gd name="connsiteX111" fmla="*/ 1468479 w 4274539"/>
              <a:gd name="connsiteY111" fmla="*/ 227750 h 3419479"/>
              <a:gd name="connsiteX112" fmla="*/ 1471878 w 4274539"/>
              <a:gd name="connsiteY112" fmla="*/ 237948 h 3419479"/>
              <a:gd name="connsiteX113" fmla="*/ 1475278 w 4274539"/>
              <a:gd name="connsiteY113" fmla="*/ 258344 h 3419479"/>
              <a:gd name="connsiteX114" fmla="*/ 1482076 w 4274539"/>
              <a:gd name="connsiteY114" fmla="*/ 295736 h 3419479"/>
              <a:gd name="connsiteX115" fmla="*/ 1478677 w 4274539"/>
              <a:gd name="connsiteY115" fmla="*/ 401112 h 3419479"/>
              <a:gd name="connsiteX116" fmla="*/ 1475278 w 4274539"/>
              <a:gd name="connsiteY116" fmla="*/ 428307 h 3419479"/>
              <a:gd name="connsiteX117" fmla="*/ 1478677 w 4274539"/>
              <a:gd name="connsiteY117" fmla="*/ 489493 h 3419479"/>
              <a:gd name="connsiteX118" fmla="*/ 1478677 w 4274539"/>
              <a:gd name="connsiteY118" fmla="*/ 611866 h 3419479"/>
              <a:gd name="connsiteX119" fmla="*/ 1485475 w 4274539"/>
              <a:gd name="connsiteY119" fmla="*/ 642460 h 3419479"/>
              <a:gd name="connsiteX120" fmla="*/ 1492274 w 4274539"/>
              <a:gd name="connsiteY120" fmla="*/ 676452 h 3419479"/>
              <a:gd name="connsiteX121" fmla="*/ 1495673 w 4274539"/>
              <a:gd name="connsiteY121" fmla="*/ 696848 h 3419479"/>
              <a:gd name="connsiteX122" fmla="*/ 1505871 w 4274539"/>
              <a:gd name="connsiteY122" fmla="*/ 747837 h 3419479"/>
              <a:gd name="connsiteX123" fmla="*/ 1512669 w 4274539"/>
              <a:gd name="connsiteY123" fmla="*/ 771631 h 3419479"/>
              <a:gd name="connsiteX124" fmla="*/ 1516069 w 4274539"/>
              <a:gd name="connsiteY124" fmla="*/ 792027 h 3419479"/>
              <a:gd name="connsiteX125" fmla="*/ 1522867 w 4274539"/>
              <a:gd name="connsiteY125" fmla="*/ 812423 h 3419479"/>
              <a:gd name="connsiteX126" fmla="*/ 1529666 w 4274539"/>
              <a:gd name="connsiteY126" fmla="*/ 832818 h 3419479"/>
              <a:gd name="connsiteX127" fmla="*/ 1539864 w 4274539"/>
              <a:gd name="connsiteY127" fmla="*/ 863411 h 3419479"/>
              <a:gd name="connsiteX128" fmla="*/ 1543263 w 4274539"/>
              <a:gd name="connsiteY128" fmla="*/ 873609 h 3419479"/>
              <a:gd name="connsiteX129" fmla="*/ 1550061 w 4274539"/>
              <a:gd name="connsiteY129" fmla="*/ 921199 h 3419479"/>
              <a:gd name="connsiteX130" fmla="*/ 1563658 w 4274539"/>
              <a:gd name="connsiteY130" fmla="*/ 941594 h 3419479"/>
              <a:gd name="connsiteX131" fmla="*/ 1580655 w 4274539"/>
              <a:gd name="connsiteY131" fmla="*/ 955191 h 3419479"/>
              <a:gd name="connsiteX132" fmla="*/ 1597651 w 4274539"/>
              <a:gd name="connsiteY132" fmla="*/ 985785 h 3419479"/>
              <a:gd name="connsiteX133" fmla="*/ 1604449 w 4274539"/>
              <a:gd name="connsiteY133" fmla="*/ 995982 h 3419479"/>
              <a:gd name="connsiteX134" fmla="*/ 1621446 w 4274539"/>
              <a:gd name="connsiteY134" fmla="*/ 1026576 h 3419479"/>
              <a:gd name="connsiteX135" fmla="*/ 1635043 w 4274539"/>
              <a:gd name="connsiteY135" fmla="*/ 1046971 h 3419479"/>
              <a:gd name="connsiteX136" fmla="*/ 1645240 w 4274539"/>
              <a:gd name="connsiteY136" fmla="*/ 1053770 h 3419479"/>
              <a:gd name="connsiteX137" fmla="*/ 1652039 w 4274539"/>
              <a:gd name="connsiteY137" fmla="*/ 1063967 h 3419479"/>
              <a:gd name="connsiteX138" fmla="*/ 1662237 w 4274539"/>
              <a:gd name="connsiteY138" fmla="*/ 1070766 h 3419479"/>
              <a:gd name="connsiteX139" fmla="*/ 1672435 w 4274539"/>
              <a:gd name="connsiteY139" fmla="*/ 1080964 h 3419479"/>
              <a:gd name="connsiteX140" fmla="*/ 1682632 w 4274539"/>
              <a:gd name="connsiteY140" fmla="*/ 1087762 h 3419479"/>
              <a:gd name="connsiteX141" fmla="*/ 1692830 w 4274539"/>
              <a:gd name="connsiteY141" fmla="*/ 1097960 h 3419479"/>
              <a:gd name="connsiteX142" fmla="*/ 1713226 w 4274539"/>
              <a:gd name="connsiteY142" fmla="*/ 1111557 h 3419479"/>
              <a:gd name="connsiteX143" fmla="*/ 1723423 w 4274539"/>
              <a:gd name="connsiteY143" fmla="*/ 1118356 h 3419479"/>
              <a:gd name="connsiteX144" fmla="*/ 1733621 w 4274539"/>
              <a:gd name="connsiteY144" fmla="*/ 1125154 h 3419479"/>
              <a:gd name="connsiteX145" fmla="*/ 1743819 w 4274539"/>
              <a:gd name="connsiteY145" fmla="*/ 1131953 h 3419479"/>
              <a:gd name="connsiteX146" fmla="*/ 1754017 w 4274539"/>
              <a:gd name="connsiteY146" fmla="*/ 1135352 h 3419479"/>
              <a:gd name="connsiteX147" fmla="*/ 1764214 w 4274539"/>
              <a:gd name="connsiteY147" fmla="*/ 1142150 h 3419479"/>
              <a:gd name="connsiteX148" fmla="*/ 1798207 w 4274539"/>
              <a:gd name="connsiteY148" fmla="*/ 1152348 h 3419479"/>
              <a:gd name="connsiteX149" fmla="*/ 1808405 w 4274539"/>
              <a:gd name="connsiteY149" fmla="*/ 1155747 h 3419479"/>
              <a:gd name="connsiteX150" fmla="*/ 1825401 w 4274539"/>
              <a:gd name="connsiteY150" fmla="*/ 1172744 h 3419479"/>
              <a:gd name="connsiteX151" fmla="*/ 1845797 w 4274539"/>
              <a:gd name="connsiteY151" fmla="*/ 1179542 h 3419479"/>
              <a:gd name="connsiteX152" fmla="*/ 1855994 w 4274539"/>
              <a:gd name="connsiteY152" fmla="*/ 1182941 h 3419479"/>
              <a:gd name="connsiteX153" fmla="*/ 1866192 w 4274539"/>
              <a:gd name="connsiteY153" fmla="*/ 1186341 h 3419479"/>
              <a:gd name="connsiteX154" fmla="*/ 1886588 w 4274539"/>
              <a:gd name="connsiteY154" fmla="*/ 1196539 h 3419479"/>
              <a:gd name="connsiteX155" fmla="*/ 1896785 w 4274539"/>
              <a:gd name="connsiteY155" fmla="*/ 1203337 h 3419479"/>
              <a:gd name="connsiteX156" fmla="*/ 1913782 w 4274539"/>
              <a:gd name="connsiteY156" fmla="*/ 1216934 h 3419479"/>
              <a:gd name="connsiteX157" fmla="*/ 1923980 w 4274539"/>
              <a:gd name="connsiteY157" fmla="*/ 1237330 h 3419479"/>
              <a:gd name="connsiteX158" fmla="*/ 1940976 w 4274539"/>
              <a:gd name="connsiteY158" fmla="*/ 1254326 h 3419479"/>
              <a:gd name="connsiteX159" fmla="*/ 1957972 w 4274539"/>
              <a:gd name="connsiteY159" fmla="*/ 1271322 h 3419479"/>
              <a:gd name="connsiteX160" fmla="*/ 1964771 w 4274539"/>
              <a:gd name="connsiteY160" fmla="*/ 1281520 h 3419479"/>
              <a:gd name="connsiteX161" fmla="*/ 1985166 w 4274539"/>
              <a:gd name="connsiteY161" fmla="*/ 1288318 h 3419479"/>
              <a:gd name="connsiteX162" fmla="*/ 1995364 w 4274539"/>
              <a:gd name="connsiteY162" fmla="*/ 1291718 h 3419479"/>
              <a:gd name="connsiteX163" fmla="*/ 2025957 w 4274539"/>
              <a:gd name="connsiteY163" fmla="*/ 1312113 h 3419479"/>
              <a:gd name="connsiteX164" fmla="*/ 2036155 w 4274539"/>
              <a:gd name="connsiteY164" fmla="*/ 1318912 h 3419479"/>
              <a:gd name="connsiteX165" fmla="*/ 2046353 w 4274539"/>
              <a:gd name="connsiteY165" fmla="*/ 1325710 h 3419479"/>
              <a:gd name="connsiteX166" fmla="*/ 2056551 w 4274539"/>
              <a:gd name="connsiteY166" fmla="*/ 1335908 h 3419479"/>
              <a:gd name="connsiteX167" fmla="*/ 2063349 w 4274539"/>
              <a:gd name="connsiteY167" fmla="*/ 1346106 h 3419479"/>
              <a:gd name="connsiteX168" fmla="*/ 2073547 w 4274539"/>
              <a:gd name="connsiteY168" fmla="*/ 1352904 h 3419479"/>
              <a:gd name="connsiteX169" fmla="*/ 2080345 w 4274539"/>
              <a:gd name="connsiteY169" fmla="*/ 1363102 h 3419479"/>
              <a:gd name="connsiteX170" fmla="*/ 2114338 w 4274539"/>
              <a:gd name="connsiteY170" fmla="*/ 1380098 h 3419479"/>
              <a:gd name="connsiteX171" fmla="*/ 2144931 w 4274539"/>
              <a:gd name="connsiteY171" fmla="*/ 1390296 h 3419479"/>
              <a:gd name="connsiteX172" fmla="*/ 2165327 w 4274539"/>
              <a:gd name="connsiteY172" fmla="*/ 1397095 h 3419479"/>
              <a:gd name="connsiteX173" fmla="*/ 2195920 w 4274539"/>
              <a:gd name="connsiteY173" fmla="*/ 1410692 h 3419479"/>
              <a:gd name="connsiteX174" fmla="*/ 2206118 w 4274539"/>
              <a:gd name="connsiteY174" fmla="*/ 1414091 h 3419479"/>
              <a:gd name="connsiteX175" fmla="*/ 2216316 w 4274539"/>
              <a:gd name="connsiteY175" fmla="*/ 1420889 h 3419479"/>
              <a:gd name="connsiteX176" fmla="*/ 2236711 w 4274539"/>
              <a:gd name="connsiteY176" fmla="*/ 1427688 h 3419479"/>
              <a:gd name="connsiteX177" fmla="*/ 2246909 w 4274539"/>
              <a:gd name="connsiteY177" fmla="*/ 1434486 h 3419479"/>
              <a:gd name="connsiteX178" fmla="*/ 2267304 w 4274539"/>
              <a:gd name="connsiteY178" fmla="*/ 1441285 h 3419479"/>
              <a:gd name="connsiteX179" fmla="*/ 2287700 w 4274539"/>
              <a:gd name="connsiteY179" fmla="*/ 1448083 h 3419479"/>
              <a:gd name="connsiteX180" fmla="*/ 2297898 w 4274539"/>
              <a:gd name="connsiteY180" fmla="*/ 1451483 h 3419479"/>
              <a:gd name="connsiteX181" fmla="*/ 2328491 w 4274539"/>
              <a:gd name="connsiteY181" fmla="*/ 1465080 h 3419479"/>
              <a:gd name="connsiteX182" fmla="*/ 2362484 w 4274539"/>
              <a:gd name="connsiteY182" fmla="*/ 1468479 h 3419479"/>
              <a:gd name="connsiteX183" fmla="*/ 2444066 w 4274539"/>
              <a:gd name="connsiteY183" fmla="*/ 1465080 h 3419479"/>
              <a:gd name="connsiteX184" fmla="*/ 2478058 w 4274539"/>
              <a:gd name="connsiteY184" fmla="*/ 1454882 h 3419479"/>
              <a:gd name="connsiteX185" fmla="*/ 2501853 w 4274539"/>
              <a:gd name="connsiteY185" fmla="*/ 1448083 h 3419479"/>
              <a:gd name="connsiteX186" fmla="*/ 2512051 w 4274539"/>
              <a:gd name="connsiteY186" fmla="*/ 1444684 h 3419479"/>
              <a:gd name="connsiteX187" fmla="*/ 2529047 w 4274539"/>
              <a:gd name="connsiteY187" fmla="*/ 1441285 h 3419479"/>
              <a:gd name="connsiteX188" fmla="*/ 2542644 w 4274539"/>
              <a:gd name="connsiteY188" fmla="*/ 1437886 h 3419479"/>
              <a:gd name="connsiteX189" fmla="*/ 2590234 w 4274539"/>
              <a:gd name="connsiteY189" fmla="*/ 1431087 h 3419479"/>
              <a:gd name="connsiteX190" fmla="*/ 2610629 w 4274539"/>
              <a:gd name="connsiteY190" fmla="*/ 1417490 h 3419479"/>
              <a:gd name="connsiteX191" fmla="*/ 2620827 w 4274539"/>
              <a:gd name="connsiteY191" fmla="*/ 1410692 h 3419479"/>
              <a:gd name="connsiteX192" fmla="*/ 2627626 w 4274539"/>
              <a:gd name="connsiteY192" fmla="*/ 1400494 h 3419479"/>
              <a:gd name="connsiteX193" fmla="*/ 2648021 w 4274539"/>
              <a:gd name="connsiteY193" fmla="*/ 1393695 h 3419479"/>
              <a:gd name="connsiteX194" fmla="*/ 2658219 w 4274539"/>
              <a:gd name="connsiteY194" fmla="*/ 1390296 h 3419479"/>
              <a:gd name="connsiteX195" fmla="*/ 2688812 w 4274539"/>
              <a:gd name="connsiteY195" fmla="*/ 1373300 h 3419479"/>
              <a:gd name="connsiteX196" fmla="*/ 2699010 w 4274539"/>
              <a:gd name="connsiteY196" fmla="*/ 1366501 h 3419479"/>
              <a:gd name="connsiteX197" fmla="*/ 2719406 w 4274539"/>
              <a:gd name="connsiteY197" fmla="*/ 1356304 h 3419479"/>
              <a:gd name="connsiteX198" fmla="*/ 2726204 w 4274539"/>
              <a:gd name="connsiteY198" fmla="*/ 1346106 h 3419479"/>
              <a:gd name="connsiteX199" fmla="*/ 2746600 w 4274539"/>
              <a:gd name="connsiteY199" fmla="*/ 1335908 h 3419479"/>
              <a:gd name="connsiteX200" fmla="*/ 2766995 w 4274539"/>
              <a:gd name="connsiteY200" fmla="*/ 1332509 h 3419479"/>
              <a:gd name="connsiteX201" fmla="*/ 2777193 w 4274539"/>
              <a:gd name="connsiteY201" fmla="*/ 1329110 h 3419479"/>
              <a:gd name="connsiteX202" fmla="*/ 2797588 w 4274539"/>
              <a:gd name="connsiteY202" fmla="*/ 1318912 h 3419479"/>
              <a:gd name="connsiteX203" fmla="*/ 2807786 w 4274539"/>
              <a:gd name="connsiteY203" fmla="*/ 1312113 h 3419479"/>
              <a:gd name="connsiteX204" fmla="*/ 2865574 w 4274539"/>
              <a:gd name="connsiteY204" fmla="*/ 1315512 h 3419479"/>
              <a:gd name="connsiteX205" fmla="*/ 2882570 w 4274539"/>
              <a:gd name="connsiteY205" fmla="*/ 1318912 h 3419479"/>
              <a:gd name="connsiteX206" fmla="*/ 2923361 w 4274539"/>
              <a:gd name="connsiteY206" fmla="*/ 1329110 h 3419479"/>
              <a:gd name="connsiteX207" fmla="*/ 2936958 w 4274539"/>
              <a:gd name="connsiteY207" fmla="*/ 1332509 h 3419479"/>
              <a:gd name="connsiteX208" fmla="*/ 2981148 w 4274539"/>
              <a:gd name="connsiteY208" fmla="*/ 1339307 h 3419479"/>
              <a:gd name="connsiteX209" fmla="*/ 2991346 w 4274539"/>
              <a:gd name="connsiteY209" fmla="*/ 1342707 h 3419479"/>
              <a:gd name="connsiteX210" fmla="*/ 3018540 w 4274539"/>
              <a:gd name="connsiteY210" fmla="*/ 1349505 h 3419479"/>
              <a:gd name="connsiteX211" fmla="*/ 3028738 w 4274539"/>
              <a:gd name="connsiteY211" fmla="*/ 1359703 h 3419479"/>
              <a:gd name="connsiteX212" fmla="*/ 3049133 w 4274539"/>
              <a:gd name="connsiteY212" fmla="*/ 1366501 h 3419479"/>
              <a:gd name="connsiteX213" fmla="*/ 3059331 w 4274539"/>
              <a:gd name="connsiteY213" fmla="*/ 1369901 h 3419479"/>
              <a:gd name="connsiteX214" fmla="*/ 3069529 w 4274539"/>
              <a:gd name="connsiteY214" fmla="*/ 1373300 h 3419479"/>
              <a:gd name="connsiteX215" fmla="*/ 3079727 w 4274539"/>
              <a:gd name="connsiteY215" fmla="*/ 1376699 h 3419479"/>
              <a:gd name="connsiteX216" fmla="*/ 3083126 w 4274539"/>
              <a:gd name="connsiteY216" fmla="*/ 1386897 h 3419479"/>
              <a:gd name="connsiteX217" fmla="*/ 3123917 w 4274539"/>
              <a:gd name="connsiteY217" fmla="*/ 1407292 h 3419479"/>
              <a:gd name="connsiteX218" fmla="*/ 3144313 w 4274539"/>
              <a:gd name="connsiteY218" fmla="*/ 1414091 h 3419479"/>
              <a:gd name="connsiteX219" fmla="*/ 3154510 w 4274539"/>
              <a:gd name="connsiteY219" fmla="*/ 1417490 h 3419479"/>
              <a:gd name="connsiteX220" fmla="*/ 3181704 w 4274539"/>
              <a:gd name="connsiteY220" fmla="*/ 1424289 h 3419479"/>
              <a:gd name="connsiteX221" fmla="*/ 3195301 w 4274539"/>
              <a:gd name="connsiteY221" fmla="*/ 1427688 h 3419479"/>
              <a:gd name="connsiteX222" fmla="*/ 3232693 w 4274539"/>
              <a:gd name="connsiteY222" fmla="*/ 1434486 h 3419479"/>
              <a:gd name="connsiteX223" fmla="*/ 3253089 w 4274539"/>
              <a:gd name="connsiteY223" fmla="*/ 1437886 h 3419479"/>
              <a:gd name="connsiteX224" fmla="*/ 3293880 w 4274539"/>
              <a:gd name="connsiteY224" fmla="*/ 1444684 h 3419479"/>
              <a:gd name="connsiteX225" fmla="*/ 3314275 w 4274539"/>
              <a:gd name="connsiteY225" fmla="*/ 1448083 h 3419479"/>
              <a:gd name="connsiteX226" fmla="*/ 3365264 w 4274539"/>
              <a:gd name="connsiteY226" fmla="*/ 1451483 h 3419479"/>
              <a:gd name="connsiteX227" fmla="*/ 3429850 w 4274539"/>
              <a:gd name="connsiteY227" fmla="*/ 1461681 h 3419479"/>
              <a:gd name="connsiteX228" fmla="*/ 3518231 w 4274539"/>
              <a:gd name="connsiteY228" fmla="*/ 1458281 h 3419479"/>
              <a:gd name="connsiteX229" fmla="*/ 3538626 w 4274539"/>
              <a:gd name="connsiteY229" fmla="*/ 1451483 h 3419479"/>
              <a:gd name="connsiteX230" fmla="*/ 3555623 w 4274539"/>
              <a:gd name="connsiteY230" fmla="*/ 1437886 h 3419479"/>
              <a:gd name="connsiteX231" fmla="*/ 3562421 w 4274539"/>
              <a:gd name="connsiteY231" fmla="*/ 1427688 h 3419479"/>
              <a:gd name="connsiteX232" fmla="*/ 3582817 w 4274539"/>
              <a:gd name="connsiteY232" fmla="*/ 1414091 h 3419479"/>
              <a:gd name="connsiteX233" fmla="*/ 3610011 w 4274539"/>
              <a:gd name="connsiteY233" fmla="*/ 1390296 h 3419479"/>
              <a:gd name="connsiteX234" fmla="*/ 3620209 w 4274539"/>
              <a:gd name="connsiteY234" fmla="*/ 1383498 h 3419479"/>
              <a:gd name="connsiteX235" fmla="*/ 3630406 w 4274539"/>
              <a:gd name="connsiteY235" fmla="*/ 1380098 h 3419479"/>
              <a:gd name="connsiteX236" fmla="*/ 3650802 w 4274539"/>
              <a:gd name="connsiteY236" fmla="*/ 1366501 h 3419479"/>
              <a:gd name="connsiteX237" fmla="*/ 3677996 w 4274539"/>
              <a:gd name="connsiteY237" fmla="*/ 1335908 h 3419479"/>
              <a:gd name="connsiteX238" fmla="*/ 3698391 w 4274539"/>
              <a:gd name="connsiteY238" fmla="*/ 1322311 h 3419479"/>
              <a:gd name="connsiteX239" fmla="*/ 3708589 w 4274539"/>
              <a:gd name="connsiteY239" fmla="*/ 1315512 h 3419479"/>
              <a:gd name="connsiteX240" fmla="*/ 3728985 w 4274539"/>
              <a:gd name="connsiteY240" fmla="*/ 1298516 h 3419479"/>
              <a:gd name="connsiteX241" fmla="*/ 3742582 w 4274539"/>
              <a:gd name="connsiteY241" fmla="*/ 1278121 h 3419479"/>
              <a:gd name="connsiteX242" fmla="*/ 3749380 w 4274539"/>
              <a:gd name="connsiteY242" fmla="*/ 1267923 h 3419479"/>
              <a:gd name="connsiteX243" fmla="*/ 3759578 w 4274539"/>
              <a:gd name="connsiteY243" fmla="*/ 1257725 h 3419479"/>
              <a:gd name="connsiteX244" fmla="*/ 3766377 w 4274539"/>
              <a:gd name="connsiteY244" fmla="*/ 1247527 h 3419479"/>
              <a:gd name="connsiteX245" fmla="*/ 3776574 w 4274539"/>
              <a:gd name="connsiteY245" fmla="*/ 1240729 h 3419479"/>
              <a:gd name="connsiteX246" fmla="*/ 3807167 w 4274539"/>
              <a:gd name="connsiteY246" fmla="*/ 1220333 h 3419479"/>
              <a:gd name="connsiteX247" fmla="*/ 4274539 w 4274539"/>
              <a:gd name="connsiteY247" fmla="*/ 3419479 h 3419479"/>
              <a:gd name="connsiteX0" fmla="*/ 0 w 3807167"/>
              <a:gd name="connsiteY0" fmla="*/ 1424288 h 1468479"/>
              <a:gd name="connsiteX1" fmla="*/ 37392 w 3807167"/>
              <a:gd name="connsiteY1" fmla="*/ 1400494 h 1468479"/>
              <a:gd name="connsiteX2" fmla="*/ 44191 w 3807167"/>
              <a:gd name="connsiteY2" fmla="*/ 1390296 h 1468479"/>
              <a:gd name="connsiteX3" fmla="*/ 61187 w 3807167"/>
              <a:gd name="connsiteY3" fmla="*/ 1359703 h 1468479"/>
              <a:gd name="connsiteX4" fmla="*/ 81583 w 3807167"/>
              <a:gd name="connsiteY4" fmla="*/ 1346106 h 1468479"/>
              <a:gd name="connsiteX5" fmla="*/ 112176 w 3807167"/>
              <a:gd name="connsiteY5" fmla="*/ 1335908 h 1468479"/>
              <a:gd name="connsiteX6" fmla="*/ 122374 w 3807167"/>
              <a:gd name="connsiteY6" fmla="*/ 1332509 h 1468479"/>
              <a:gd name="connsiteX7" fmla="*/ 135971 w 3807167"/>
              <a:gd name="connsiteY7" fmla="*/ 1329110 h 1468479"/>
              <a:gd name="connsiteX8" fmla="*/ 149568 w 3807167"/>
              <a:gd name="connsiteY8" fmla="*/ 1308714 h 1468479"/>
              <a:gd name="connsiteX9" fmla="*/ 169963 w 3807167"/>
              <a:gd name="connsiteY9" fmla="*/ 1295117 h 1468479"/>
              <a:gd name="connsiteX10" fmla="*/ 210754 w 3807167"/>
              <a:gd name="connsiteY10" fmla="*/ 1281520 h 1468479"/>
              <a:gd name="connsiteX11" fmla="*/ 241348 w 3807167"/>
              <a:gd name="connsiteY11" fmla="*/ 1271322 h 1468479"/>
              <a:gd name="connsiteX12" fmla="*/ 251545 w 3807167"/>
              <a:gd name="connsiteY12" fmla="*/ 1267923 h 1468479"/>
              <a:gd name="connsiteX13" fmla="*/ 261743 w 3807167"/>
              <a:gd name="connsiteY13" fmla="*/ 1261124 h 1468479"/>
              <a:gd name="connsiteX14" fmla="*/ 275340 w 3807167"/>
              <a:gd name="connsiteY14" fmla="*/ 1240729 h 1468479"/>
              <a:gd name="connsiteX15" fmla="*/ 285538 w 3807167"/>
              <a:gd name="connsiteY15" fmla="*/ 1233930 h 1468479"/>
              <a:gd name="connsiteX16" fmla="*/ 295736 w 3807167"/>
              <a:gd name="connsiteY16" fmla="*/ 1223733 h 1468479"/>
              <a:gd name="connsiteX17" fmla="*/ 305933 w 3807167"/>
              <a:gd name="connsiteY17" fmla="*/ 1220333 h 1468479"/>
              <a:gd name="connsiteX18" fmla="*/ 316131 w 3807167"/>
              <a:gd name="connsiteY18" fmla="*/ 1213535 h 1468479"/>
              <a:gd name="connsiteX19" fmla="*/ 346725 w 3807167"/>
              <a:gd name="connsiteY19" fmla="*/ 1199938 h 1468479"/>
              <a:gd name="connsiteX20" fmla="*/ 350124 w 3807167"/>
              <a:gd name="connsiteY20" fmla="*/ 1189740 h 1468479"/>
              <a:gd name="connsiteX21" fmla="*/ 370519 w 3807167"/>
              <a:gd name="connsiteY21" fmla="*/ 1176143 h 1468479"/>
              <a:gd name="connsiteX22" fmla="*/ 377318 w 3807167"/>
              <a:gd name="connsiteY22" fmla="*/ 1165945 h 1468479"/>
              <a:gd name="connsiteX23" fmla="*/ 394314 w 3807167"/>
              <a:gd name="connsiteY23" fmla="*/ 1145550 h 1468479"/>
              <a:gd name="connsiteX24" fmla="*/ 401113 w 3807167"/>
              <a:gd name="connsiteY24" fmla="*/ 1125154 h 1468479"/>
              <a:gd name="connsiteX25" fmla="*/ 404512 w 3807167"/>
              <a:gd name="connsiteY25" fmla="*/ 1114956 h 1468479"/>
              <a:gd name="connsiteX26" fmla="*/ 414710 w 3807167"/>
              <a:gd name="connsiteY26" fmla="*/ 1108158 h 1468479"/>
              <a:gd name="connsiteX27" fmla="*/ 428307 w 3807167"/>
              <a:gd name="connsiteY27" fmla="*/ 1087762 h 1468479"/>
              <a:gd name="connsiteX28" fmla="*/ 435105 w 3807167"/>
              <a:gd name="connsiteY28" fmla="*/ 1077565 h 1468479"/>
              <a:gd name="connsiteX29" fmla="*/ 441904 w 3807167"/>
              <a:gd name="connsiteY29" fmla="*/ 1057169 h 1468479"/>
              <a:gd name="connsiteX30" fmla="*/ 458900 w 3807167"/>
              <a:gd name="connsiteY30" fmla="*/ 1036773 h 1468479"/>
              <a:gd name="connsiteX31" fmla="*/ 469098 w 3807167"/>
              <a:gd name="connsiteY31" fmla="*/ 1029975 h 1468479"/>
              <a:gd name="connsiteX32" fmla="*/ 489493 w 3807167"/>
              <a:gd name="connsiteY32" fmla="*/ 1012979 h 1468479"/>
              <a:gd name="connsiteX33" fmla="*/ 503090 w 3807167"/>
              <a:gd name="connsiteY33" fmla="*/ 992583 h 1468479"/>
              <a:gd name="connsiteX34" fmla="*/ 509889 w 3807167"/>
              <a:gd name="connsiteY34" fmla="*/ 982385 h 1468479"/>
              <a:gd name="connsiteX35" fmla="*/ 520087 w 3807167"/>
              <a:gd name="connsiteY35" fmla="*/ 975587 h 1468479"/>
              <a:gd name="connsiteX36" fmla="*/ 526885 w 3807167"/>
              <a:gd name="connsiteY36" fmla="*/ 965389 h 1468479"/>
              <a:gd name="connsiteX37" fmla="*/ 547281 w 3807167"/>
              <a:gd name="connsiteY37" fmla="*/ 948393 h 1468479"/>
              <a:gd name="connsiteX38" fmla="*/ 560878 w 3807167"/>
              <a:gd name="connsiteY38" fmla="*/ 927997 h 1468479"/>
              <a:gd name="connsiteX39" fmla="*/ 574475 w 3807167"/>
              <a:gd name="connsiteY39" fmla="*/ 897404 h 1468479"/>
              <a:gd name="connsiteX40" fmla="*/ 588072 w 3807167"/>
              <a:gd name="connsiteY40" fmla="*/ 880408 h 1468479"/>
              <a:gd name="connsiteX41" fmla="*/ 594870 w 3807167"/>
              <a:gd name="connsiteY41" fmla="*/ 870210 h 1468479"/>
              <a:gd name="connsiteX42" fmla="*/ 605068 w 3807167"/>
              <a:gd name="connsiteY42" fmla="*/ 860012 h 1468479"/>
              <a:gd name="connsiteX43" fmla="*/ 615266 w 3807167"/>
              <a:gd name="connsiteY43" fmla="*/ 846415 h 1468479"/>
              <a:gd name="connsiteX44" fmla="*/ 635661 w 3807167"/>
              <a:gd name="connsiteY44" fmla="*/ 829419 h 1468479"/>
              <a:gd name="connsiteX45" fmla="*/ 666255 w 3807167"/>
              <a:gd name="connsiteY45" fmla="*/ 805624 h 1468479"/>
              <a:gd name="connsiteX46" fmla="*/ 676452 w 3807167"/>
              <a:gd name="connsiteY46" fmla="*/ 798825 h 1468479"/>
              <a:gd name="connsiteX47" fmla="*/ 686650 w 3807167"/>
              <a:gd name="connsiteY47" fmla="*/ 795426 h 1468479"/>
              <a:gd name="connsiteX48" fmla="*/ 707046 w 3807167"/>
              <a:gd name="connsiteY48" fmla="*/ 781829 h 1468479"/>
              <a:gd name="connsiteX49" fmla="*/ 727441 w 3807167"/>
              <a:gd name="connsiteY49" fmla="*/ 775031 h 1468479"/>
              <a:gd name="connsiteX50" fmla="*/ 747837 w 3807167"/>
              <a:gd name="connsiteY50" fmla="*/ 758034 h 1468479"/>
              <a:gd name="connsiteX51" fmla="*/ 754635 w 3807167"/>
              <a:gd name="connsiteY51" fmla="*/ 747837 h 1468479"/>
              <a:gd name="connsiteX52" fmla="*/ 775031 w 3807167"/>
              <a:gd name="connsiteY52" fmla="*/ 727441 h 1468479"/>
              <a:gd name="connsiteX53" fmla="*/ 778430 w 3807167"/>
              <a:gd name="connsiteY53" fmla="*/ 717243 h 1468479"/>
              <a:gd name="connsiteX54" fmla="*/ 785229 w 3807167"/>
              <a:gd name="connsiteY54" fmla="*/ 707046 h 1468479"/>
              <a:gd name="connsiteX55" fmla="*/ 781829 w 3807167"/>
              <a:gd name="connsiteY55" fmla="*/ 696848 h 1468479"/>
              <a:gd name="connsiteX56" fmla="*/ 792027 w 3807167"/>
              <a:gd name="connsiteY56" fmla="*/ 693449 h 1468479"/>
              <a:gd name="connsiteX57" fmla="*/ 795426 w 3807167"/>
              <a:gd name="connsiteY57" fmla="*/ 683251 h 1468479"/>
              <a:gd name="connsiteX58" fmla="*/ 802225 w 3807167"/>
              <a:gd name="connsiteY58" fmla="*/ 673053 h 1468479"/>
              <a:gd name="connsiteX59" fmla="*/ 812423 w 3807167"/>
              <a:gd name="connsiteY59" fmla="*/ 642460 h 1468479"/>
              <a:gd name="connsiteX60" fmla="*/ 822620 w 3807167"/>
              <a:gd name="connsiteY60" fmla="*/ 622064 h 1468479"/>
              <a:gd name="connsiteX61" fmla="*/ 843016 w 3807167"/>
              <a:gd name="connsiteY61" fmla="*/ 601669 h 1468479"/>
              <a:gd name="connsiteX62" fmla="*/ 853214 w 3807167"/>
              <a:gd name="connsiteY62" fmla="*/ 591471 h 1468479"/>
              <a:gd name="connsiteX63" fmla="*/ 863412 w 3807167"/>
              <a:gd name="connsiteY63" fmla="*/ 581273 h 1468479"/>
              <a:gd name="connsiteX64" fmla="*/ 883807 w 3807167"/>
              <a:gd name="connsiteY64" fmla="*/ 567676 h 1468479"/>
              <a:gd name="connsiteX65" fmla="*/ 900803 w 3807167"/>
              <a:gd name="connsiteY65" fmla="*/ 554079 h 1468479"/>
              <a:gd name="connsiteX66" fmla="*/ 907602 w 3807167"/>
              <a:gd name="connsiteY66" fmla="*/ 543881 h 1468479"/>
              <a:gd name="connsiteX67" fmla="*/ 917800 w 3807167"/>
              <a:gd name="connsiteY67" fmla="*/ 537083 h 1468479"/>
              <a:gd name="connsiteX68" fmla="*/ 931397 w 3807167"/>
              <a:gd name="connsiteY68" fmla="*/ 516687 h 1468479"/>
              <a:gd name="connsiteX69" fmla="*/ 938195 w 3807167"/>
              <a:gd name="connsiteY69" fmla="*/ 506489 h 1468479"/>
              <a:gd name="connsiteX70" fmla="*/ 948393 w 3807167"/>
              <a:gd name="connsiteY70" fmla="*/ 499691 h 1468479"/>
              <a:gd name="connsiteX71" fmla="*/ 951792 w 3807167"/>
              <a:gd name="connsiteY71" fmla="*/ 489493 h 1468479"/>
              <a:gd name="connsiteX72" fmla="*/ 965389 w 3807167"/>
              <a:gd name="connsiteY72" fmla="*/ 469098 h 1468479"/>
              <a:gd name="connsiteX73" fmla="*/ 975587 w 3807167"/>
              <a:gd name="connsiteY73" fmla="*/ 448702 h 1468479"/>
              <a:gd name="connsiteX74" fmla="*/ 985785 w 3807167"/>
              <a:gd name="connsiteY74" fmla="*/ 428307 h 1468479"/>
              <a:gd name="connsiteX75" fmla="*/ 995983 w 3807167"/>
              <a:gd name="connsiteY75" fmla="*/ 407911 h 1468479"/>
              <a:gd name="connsiteX76" fmla="*/ 1002781 w 3807167"/>
              <a:gd name="connsiteY76" fmla="*/ 387515 h 1468479"/>
              <a:gd name="connsiteX77" fmla="*/ 1009580 w 3807167"/>
              <a:gd name="connsiteY77" fmla="*/ 367120 h 1468479"/>
              <a:gd name="connsiteX78" fmla="*/ 1012979 w 3807167"/>
              <a:gd name="connsiteY78" fmla="*/ 356922 h 1468479"/>
              <a:gd name="connsiteX79" fmla="*/ 1016378 w 3807167"/>
              <a:gd name="connsiteY79" fmla="*/ 346724 h 1468479"/>
              <a:gd name="connsiteX80" fmla="*/ 1026576 w 3807167"/>
              <a:gd name="connsiteY80" fmla="*/ 295736 h 1468479"/>
              <a:gd name="connsiteX81" fmla="*/ 1033374 w 3807167"/>
              <a:gd name="connsiteY81" fmla="*/ 197157 h 1468479"/>
              <a:gd name="connsiteX82" fmla="*/ 1036774 w 3807167"/>
              <a:gd name="connsiteY82" fmla="*/ 186959 h 1468479"/>
              <a:gd name="connsiteX83" fmla="*/ 1043572 w 3807167"/>
              <a:gd name="connsiteY83" fmla="*/ 176762 h 1468479"/>
              <a:gd name="connsiteX84" fmla="*/ 1050371 w 3807167"/>
              <a:gd name="connsiteY84" fmla="*/ 156366 h 1468479"/>
              <a:gd name="connsiteX85" fmla="*/ 1057169 w 3807167"/>
              <a:gd name="connsiteY85" fmla="*/ 129172 h 1468479"/>
              <a:gd name="connsiteX86" fmla="*/ 1063968 w 3807167"/>
              <a:gd name="connsiteY86" fmla="*/ 108776 h 1468479"/>
              <a:gd name="connsiteX87" fmla="*/ 1077565 w 3807167"/>
              <a:gd name="connsiteY87" fmla="*/ 88381 h 1468479"/>
              <a:gd name="connsiteX88" fmla="*/ 1091162 w 3807167"/>
              <a:gd name="connsiteY88" fmla="*/ 67985 h 1468479"/>
              <a:gd name="connsiteX89" fmla="*/ 1101359 w 3807167"/>
              <a:gd name="connsiteY89" fmla="*/ 61187 h 1468479"/>
              <a:gd name="connsiteX90" fmla="*/ 1118356 w 3807167"/>
              <a:gd name="connsiteY90" fmla="*/ 44191 h 1468479"/>
              <a:gd name="connsiteX91" fmla="*/ 1138751 w 3807167"/>
              <a:gd name="connsiteY91" fmla="*/ 23795 h 1468479"/>
              <a:gd name="connsiteX92" fmla="*/ 1159147 w 3807167"/>
              <a:gd name="connsiteY92" fmla="*/ 10198 h 1468479"/>
              <a:gd name="connsiteX93" fmla="*/ 1193139 w 3807167"/>
              <a:gd name="connsiteY93" fmla="*/ 0 h 1468479"/>
              <a:gd name="connsiteX94" fmla="*/ 1220333 w 3807167"/>
              <a:gd name="connsiteY94" fmla="*/ 3399 h 1468479"/>
              <a:gd name="connsiteX95" fmla="*/ 1247527 w 3807167"/>
              <a:gd name="connsiteY95" fmla="*/ 10198 h 1468479"/>
              <a:gd name="connsiteX96" fmla="*/ 1267923 w 3807167"/>
              <a:gd name="connsiteY96" fmla="*/ 13597 h 1468479"/>
              <a:gd name="connsiteX97" fmla="*/ 1325710 w 3807167"/>
              <a:gd name="connsiteY97" fmla="*/ 6799 h 1468479"/>
              <a:gd name="connsiteX98" fmla="*/ 1359703 w 3807167"/>
              <a:gd name="connsiteY98" fmla="*/ 10198 h 1468479"/>
              <a:gd name="connsiteX99" fmla="*/ 1390296 w 3807167"/>
              <a:gd name="connsiteY99" fmla="*/ 27194 h 1468479"/>
              <a:gd name="connsiteX100" fmla="*/ 1400494 w 3807167"/>
              <a:gd name="connsiteY100" fmla="*/ 33993 h 1468479"/>
              <a:gd name="connsiteX101" fmla="*/ 1407293 w 3807167"/>
              <a:gd name="connsiteY101" fmla="*/ 44191 h 1468479"/>
              <a:gd name="connsiteX102" fmla="*/ 1424289 w 3807167"/>
              <a:gd name="connsiteY102" fmla="*/ 61187 h 1468479"/>
              <a:gd name="connsiteX103" fmla="*/ 1434487 w 3807167"/>
              <a:gd name="connsiteY103" fmla="*/ 81582 h 1468479"/>
              <a:gd name="connsiteX104" fmla="*/ 1437886 w 3807167"/>
              <a:gd name="connsiteY104" fmla="*/ 91780 h 1468479"/>
              <a:gd name="connsiteX105" fmla="*/ 1444684 w 3807167"/>
              <a:gd name="connsiteY105" fmla="*/ 101978 h 1468479"/>
              <a:gd name="connsiteX106" fmla="*/ 1451483 w 3807167"/>
              <a:gd name="connsiteY106" fmla="*/ 122373 h 1468479"/>
              <a:gd name="connsiteX107" fmla="*/ 1454882 w 3807167"/>
              <a:gd name="connsiteY107" fmla="*/ 132571 h 1468479"/>
              <a:gd name="connsiteX108" fmla="*/ 1451483 w 3807167"/>
              <a:gd name="connsiteY108" fmla="*/ 146168 h 1468479"/>
              <a:gd name="connsiteX109" fmla="*/ 1458281 w 3807167"/>
              <a:gd name="connsiteY109" fmla="*/ 193758 h 1468479"/>
              <a:gd name="connsiteX110" fmla="*/ 1465080 w 3807167"/>
              <a:gd name="connsiteY110" fmla="*/ 214153 h 1468479"/>
              <a:gd name="connsiteX111" fmla="*/ 1468479 w 3807167"/>
              <a:gd name="connsiteY111" fmla="*/ 227750 h 1468479"/>
              <a:gd name="connsiteX112" fmla="*/ 1471878 w 3807167"/>
              <a:gd name="connsiteY112" fmla="*/ 237948 h 1468479"/>
              <a:gd name="connsiteX113" fmla="*/ 1475278 w 3807167"/>
              <a:gd name="connsiteY113" fmla="*/ 258344 h 1468479"/>
              <a:gd name="connsiteX114" fmla="*/ 1482076 w 3807167"/>
              <a:gd name="connsiteY114" fmla="*/ 295736 h 1468479"/>
              <a:gd name="connsiteX115" fmla="*/ 1478677 w 3807167"/>
              <a:gd name="connsiteY115" fmla="*/ 401112 h 1468479"/>
              <a:gd name="connsiteX116" fmla="*/ 1475278 w 3807167"/>
              <a:gd name="connsiteY116" fmla="*/ 428307 h 1468479"/>
              <a:gd name="connsiteX117" fmla="*/ 1478677 w 3807167"/>
              <a:gd name="connsiteY117" fmla="*/ 489493 h 1468479"/>
              <a:gd name="connsiteX118" fmla="*/ 1478677 w 3807167"/>
              <a:gd name="connsiteY118" fmla="*/ 611866 h 1468479"/>
              <a:gd name="connsiteX119" fmla="*/ 1485475 w 3807167"/>
              <a:gd name="connsiteY119" fmla="*/ 642460 h 1468479"/>
              <a:gd name="connsiteX120" fmla="*/ 1492274 w 3807167"/>
              <a:gd name="connsiteY120" fmla="*/ 676452 h 1468479"/>
              <a:gd name="connsiteX121" fmla="*/ 1495673 w 3807167"/>
              <a:gd name="connsiteY121" fmla="*/ 696848 h 1468479"/>
              <a:gd name="connsiteX122" fmla="*/ 1505871 w 3807167"/>
              <a:gd name="connsiteY122" fmla="*/ 747837 h 1468479"/>
              <a:gd name="connsiteX123" fmla="*/ 1512669 w 3807167"/>
              <a:gd name="connsiteY123" fmla="*/ 771631 h 1468479"/>
              <a:gd name="connsiteX124" fmla="*/ 1516069 w 3807167"/>
              <a:gd name="connsiteY124" fmla="*/ 792027 h 1468479"/>
              <a:gd name="connsiteX125" fmla="*/ 1522867 w 3807167"/>
              <a:gd name="connsiteY125" fmla="*/ 812423 h 1468479"/>
              <a:gd name="connsiteX126" fmla="*/ 1529666 w 3807167"/>
              <a:gd name="connsiteY126" fmla="*/ 832818 h 1468479"/>
              <a:gd name="connsiteX127" fmla="*/ 1539864 w 3807167"/>
              <a:gd name="connsiteY127" fmla="*/ 863411 h 1468479"/>
              <a:gd name="connsiteX128" fmla="*/ 1543263 w 3807167"/>
              <a:gd name="connsiteY128" fmla="*/ 873609 h 1468479"/>
              <a:gd name="connsiteX129" fmla="*/ 1550061 w 3807167"/>
              <a:gd name="connsiteY129" fmla="*/ 921199 h 1468479"/>
              <a:gd name="connsiteX130" fmla="*/ 1563658 w 3807167"/>
              <a:gd name="connsiteY130" fmla="*/ 941594 h 1468479"/>
              <a:gd name="connsiteX131" fmla="*/ 1580655 w 3807167"/>
              <a:gd name="connsiteY131" fmla="*/ 955191 h 1468479"/>
              <a:gd name="connsiteX132" fmla="*/ 1597651 w 3807167"/>
              <a:gd name="connsiteY132" fmla="*/ 985785 h 1468479"/>
              <a:gd name="connsiteX133" fmla="*/ 1604449 w 3807167"/>
              <a:gd name="connsiteY133" fmla="*/ 995982 h 1468479"/>
              <a:gd name="connsiteX134" fmla="*/ 1621446 w 3807167"/>
              <a:gd name="connsiteY134" fmla="*/ 1026576 h 1468479"/>
              <a:gd name="connsiteX135" fmla="*/ 1635043 w 3807167"/>
              <a:gd name="connsiteY135" fmla="*/ 1046971 h 1468479"/>
              <a:gd name="connsiteX136" fmla="*/ 1645240 w 3807167"/>
              <a:gd name="connsiteY136" fmla="*/ 1053770 h 1468479"/>
              <a:gd name="connsiteX137" fmla="*/ 1652039 w 3807167"/>
              <a:gd name="connsiteY137" fmla="*/ 1063967 h 1468479"/>
              <a:gd name="connsiteX138" fmla="*/ 1662237 w 3807167"/>
              <a:gd name="connsiteY138" fmla="*/ 1070766 h 1468479"/>
              <a:gd name="connsiteX139" fmla="*/ 1672435 w 3807167"/>
              <a:gd name="connsiteY139" fmla="*/ 1080964 h 1468479"/>
              <a:gd name="connsiteX140" fmla="*/ 1682632 w 3807167"/>
              <a:gd name="connsiteY140" fmla="*/ 1087762 h 1468479"/>
              <a:gd name="connsiteX141" fmla="*/ 1692830 w 3807167"/>
              <a:gd name="connsiteY141" fmla="*/ 1097960 h 1468479"/>
              <a:gd name="connsiteX142" fmla="*/ 1713226 w 3807167"/>
              <a:gd name="connsiteY142" fmla="*/ 1111557 h 1468479"/>
              <a:gd name="connsiteX143" fmla="*/ 1723423 w 3807167"/>
              <a:gd name="connsiteY143" fmla="*/ 1118356 h 1468479"/>
              <a:gd name="connsiteX144" fmla="*/ 1733621 w 3807167"/>
              <a:gd name="connsiteY144" fmla="*/ 1125154 h 1468479"/>
              <a:gd name="connsiteX145" fmla="*/ 1743819 w 3807167"/>
              <a:gd name="connsiteY145" fmla="*/ 1131953 h 1468479"/>
              <a:gd name="connsiteX146" fmla="*/ 1754017 w 3807167"/>
              <a:gd name="connsiteY146" fmla="*/ 1135352 h 1468479"/>
              <a:gd name="connsiteX147" fmla="*/ 1764214 w 3807167"/>
              <a:gd name="connsiteY147" fmla="*/ 1142150 h 1468479"/>
              <a:gd name="connsiteX148" fmla="*/ 1798207 w 3807167"/>
              <a:gd name="connsiteY148" fmla="*/ 1152348 h 1468479"/>
              <a:gd name="connsiteX149" fmla="*/ 1808405 w 3807167"/>
              <a:gd name="connsiteY149" fmla="*/ 1155747 h 1468479"/>
              <a:gd name="connsiteX150" fmla="*/ 1825401 w 3807167"/>
              <a:gd name="connsiteY150" fmla="*/ 1172744 h 1468479"/>
              <a:gd name="connsiteX151" fmla="*/ 1845797 w 3807167"/>
              <a:gd name="connsiteY151" fmla="*/ 1179542 h 1468479"/>
              <a:gd name="connsiteX152" fmla="*/ 1855994 w 3807167"/>
              <a:gd name="connsiteY152" fmla="*/ 1182941 h 1468479"/>
              <a:gd name="connsiteX153" fmla="*/ 1866192 w 3807167"/>
              <a:gd name="connsiteY153" fmla="*/ 1186341 h 1468479"/>
              <a:gd name="connsiteX154" fmla="*/ 1886588 w 3807167"/>
              <a:gd name="connsiteY154" fmla="*/ 1196539 h 1468479"/>
              <a:gd name="connsiteX155" fmla="*/ 1896785 w 3807167"/>
              <a:gd name="connsiteY155" fmla="*/ 1203337 h 1468479"/>
              <a:gd name="connsiteX156" fmla="*/ 1913782 w 3807167"/>
              <a:gd name="connsiteY156" fmla="*/ 1216934 h 1468479"/>
              <a:gd name="connsiteX157" fmla="*/ 1923980 w 3807167"/>
              <a:gd name="connsiteY157" fmla="*/ 1237330 h 1468479"/>
              <a:gd name="connsiteX158" fmla="*/ 1940976 w 3807167"/>
              <a:gd name="connsiteY158" fmla="*/ 1254326 h 1468479"/>
              <a:gd name="connsiteX159" fmla="*/ 1957972 w 3807167"/>
              <a:gd name="connsiteY159" fmla="*/ 1271322 h 1468479"/>
              <a:gd name="connsiteX160" fmla="*/ 1964771 w 3807167"/>
              <a:gd name="connsiteY160" fmla="*/ 1281520 h 1468479"/>
              <a:gd name="connsiteX161" fmla="*/ 1985166 w 3807167"/>
              <a:gd name="connsiteY161" fmla="*/ 1288318 h 1468479"/>
              <a:gd name="connsiteX162" fmla="*/ 1995364 w 3807167"/>
              <a:gd name="connsiteY162" fmla="*/ 1291718 h 1468479"/>
              <a:gd name="connsiteX163" fmla="*/ 2025957 w 3807167"/>
              <a:gd name="connsiteY163" fmla="*/ 1312113 h 1468479"/>
              <a:gd name="connsiteX164" fmla="*/ 2036155 w 3807167"/>
              <a:gd name="connsiteY164" fmla="*/ 1318912 h 1468479"/>
              <a:gd name="connsiteX165" fmla="*/ 2046353 w 3807167"/>
              <a:gd name="connsiteY165" fmla="*/ 1325710 h 1468479"/>
              <a:gd name="connsiteX166" fmla="*/ 2056551 w 3807167"/>
              <a:gd name="connsiteY166" fmla="*/ 1335908 h 1468479"/>
              <a:gd name="connsiteX167" fmla="*/ 2063349 w 3807167"/>
              <a:gd name="connsiteY167" fmla="*/ 1346106 h 1468479"/>
              <a:gd name="connsiteX168" fmla="*/ 2073547 w 3807167"/>
              <a:gd name="connsiteY168" fmla="*/ 1352904 h 1468479"/>
              <a:gd name="connsiteX169" fmla="*/ 2080345 w 3807167"/>
              <a:gd name="connsiteY169" fmla="*/ 1363102 h 1468479"/>
              <a:gd name="connsiteX170" fmla="*/ 2114338 w 3807167"/>
              <a:gd name="connsiteY170" fmla="*/ 1380098 h 1468479"/>
              <a:gd name="connsiteX171" fmla="*/ 2144931 w 3807167"/>
              <a:gd name="connsiteY171" fmla="*/ 1390296 h 1468479"/>
              <a:gd name="connsiteX172" fmla="*/ 2165327 w 3807167"/>
              <a:gd name="connsiteY172" fmla="*/ 1397095 h 1468479"/>
              <a:gd name="connsiteX173" fmla="*/ 2195920 w 3807167"/>
              <a:gd name="connsiteY173" fmla="*/ 1410692 h 1468479"/>
              <a:gd name="connsiteX174" fmla="*/ 2206118 w 3807167"/>
              <a:gd name="connsiteY174" fmla="*/ 1414091 h 1468479"/>
              <a:gd name="connsiteX175" fmla="*/ 2216316 w 3807167"/>
              <a:gd name="connsiteY175" fmla="*/ 1420889 h 1468479"/>
              <a:gd name="connsiteX176" fmla="*/ 2236711 w 3807167"/>
              <a:gd name="connsiteY176" fmla="*/ 1427688 h 1468479"/>
              <a:gd name="connsiteX177" fmla="*/ 2246909 w 3807167"/>
              <a:gd name="connsiteY177" fmla="*/ 1434486 h 1468479"/>
              <a:gd name="connsiteX178" fmla="*/ 2267304 w 3807167"/>
              <a:gd name="connsiteY178" fmla="*/ 1441285 h 1468479"/>
              <a:gd name="connsiteX179" fmla="*/ 2287700 w 3807167"/>
              <a:gd name="connsiteY179" fmla="*/ 1448083 h 1468479"/>
              <a:gd name="connsiteX180" fmla="*/ 2297898 w 3807167"/>
              <a:gd name="connsiteY180" fmla="*/ 1451483 h 1468479"/>
              <a:gd name="connsiteX181" fmla="*/ 2328491 w 3807167"/>
              <a:gd name="connsiteY181" fmla="*/ 1465080 h 1468479"/>
              <a:gd name="connsiteX182" fmla="*/ 2362484 w 3807167"/>
              <a:gd name="connsiteY182" fmla="*/ 1468479 h 1468479"/>
              <a:gd name="connsiteX183" fmla="*/ 2444066 w 3807167"/>
              <a:gd name="connsiteY183" fmla="*/ 1465080 h 1468479"/>
              <a:gd name="connsiteX184" fmla="*/ 2478058 w 3807167"/>
              <a:gd name="connsiteY184" fmla="*/ 1454882 h 1468479"/>
              <a:gd name="connsiteX185" fmla="*/ 2501853 w 3807167"/>
              <a:gd name="connsiteY185" fmla="*/ 1448083 h 1468479"/>
              <a:gd name="connsiteX186" fmla="*/ 2512051 w 3807167"/>
              <a:gd name="connsiteY186" fmla="*/ 1444684 h 1468479"/>
              <a:gd name="connsiteX187" fmla="*/ 2529047 w 3807167"/>
              <a:gd name="connsiteY187" fmla="*/ 1441285 h 1468479"/>
              <a:gd name="connsiteX188" fmla="*/ 2542644 w 3807167"/>
              <a:gd name="connsiteY188" fmla="*/ 1437886 h 1468479"/>
              <a:gd name="connsiteX189" fmla="*/ 2590234 w 3807167"/>
              <a:gd name="connsiteY189" fmla="*/ 1431087 h 1468479"/>
              <a:gd name="connsiteX190" fmla="*/ 2610629 w 3807167"/>
              <a:gd name="connsiteY190" fmla="*/ 1417490 h 1468479"/>
              <a:gd name="connsiteX191" fmla="*/ 2620827 w 3807167"/>
              <a:gd name="connsiteY191" fmla="*/ 1410692 h 1468479"/>
              <a:gd name="connsiteX192" fmla="*/ 2627626 w 3807167"/>
              <a:gd name="connsiteY192" fmla="*/ 1400494 h 1468479"/>
              <a:gd name="connsiteX193" fmla="*/ 2648021 w 3807167"/>
              <a:gd name="connsiteY193" fmla="*/ 1393695 h 1468479"/>
              <a:gd name="connsiteX194" fmla="*/ 2658219 w 3807167"/>
              <a:gd name="connsiteY194" fmla="*/ 1390296 h 1468479"/>
              <a:gd name="connsiteX195" fmla="*/ 2688812 w 3807167"/>
              <a:gd name="connsiteY195" fmla="*/ 1373300 h 1468479"/>
              <a:gd name="connsiteX196" fmla="*/ 2699010 w 3807167"/>
              <a:gd name="connsiteY196" fmla="*/ 1366501 h 1468479"/>
              <a:gd name="connsiteX197" fmla="*/ 2719406 w 3807167"/>
              <a:gd name="connsiteY197" fmla="*/ 1356304 h 1468479"/>
              <a:gd name="connsiteX198" fmla="*/ 2726204 w 3807167"/>
              <a:gd name="connsiteY198" fmla="*/ 1346106 h 1468479"/>
              <a:gd name="connsiteX199" fmla="*/ 2746600 w 3807167"/>
              <a:gd name="connsiteY199" fmla="*/ 1335908 h 1468479"/>
              <a:gd name="connsiteX200" fmla="*/ 2766995 w 3807167"/>
              <a:gd name="connsiteY200" fmla="*/ 1332509 h 1468479"/>
              <a:gd name="connsiteX201" fmla="*/ 2777193 w 3807167"/>
              <a:gd name="connsiteY201" fmla="*/ 1329110 h 1468479"/>
              <a:gd name="connsiteX202" fmla="*/ 2797588 w 3807167"/>
              <a:gd name="connsiteY202" fmla="*/ 1318912 h 1468479"/>
              <a:gd name="connsiteX203" fmla="*/ 2807786 w 3807167"/>
              <a:gd name="connsiteY203" fmla="*/ 1312113 h 1468479"/>
              <a:gd name="connsiteX204" fmla="*/ 2865574 w 3807167"/>
              <a:gd name="connsiteY204" fmla="*/ 1315512 h 1468479"/>
              <a:gd name="connsiteX205" fmla="*/ 2882570 w 3807167"/>
              <a:gd name="connsiteY205" fmla="*/ 1318912 h 1468479"/>
              <a:gd name="connsiteX206" fmla="*/ 2923361 w 3807167"/>
              <a:gd name="connsiteY206" fmla="*/ 1329110 h 1468479"/>
              <a:gd name="connsiteX207" fmla="*/ 2936958 w 3807167"/>
              <a:gd name="connsiteY207" fmla="*/ 1332509 h 1468479"/>
              <a:gd name="connsiteX208" fmla="*/ 2981148 w 3807167"/>
              <a:gd name="connsiteY208" fmla="*/ 1339307 h 1468479"/>
              <a:gd name="connsiteX209" fmla="*/ 2991346 w 3807167"/>
              <a:gd name="connsiteY209" fmla="*/ 1342707 h 1468479"/>
              <a:gd name="connsiteX210" fmla="*/ 3018540 w 3807167"/>
              <a:gd name="connsiteY210" fmla="*/ 1349505 h 1468479"/>
              <a:gd name="connsiteX211" fmla="*/ 3028738 w 3807167"/>
              <a:gd name="connsiteY211" fmla="*/ 1359703 h 1468479"/>
              <a:gd name="connsiteX212" fmla="*/ 3049133 w 3807167"/>
              <a:gd name="connsiteY212" fmla="*/ 1366501 h 1468479"/>
              <a:gd name="connsiteX213" fmla="*/ 3059331 w 3807167"/>
              <a:gd name="connsiteY213" fmla="*/ 1369901 h 1468479"/>
              <a:gd name="connsiteX214" fmla="*/ 3069529 w 3807167"/>
              <a:gd name="connsiteY214" fmla="*/ 1373300 h 1468479"/>
              <a:gd name="connsiteX215" fmla="*/ 3079727 w 3807167"/>
              <a:gd name="connsiteY215" fmla="*/ 1376699 h 1468479"/>
              <a:gd name="connsiteX216" fmla="*/ 3083126 w 3807167"/>
              <a:gd name="connsiteY216" fmla="*/ 1386897 h 1468479"/>
              <a:gd name="connsiteX217" fmla="*/ 3123917 w 3807167"/>
              <a:gd name="connsiteY217" fmla="*/ 1407292 h 1468479"/>
              <a:gd name="connsiteX218" fmla="*/ 3144313 w 3807167"/>
              <a:gd name="connsiteY218" fmla="*/ 1414091 h 1468479"/>
              <a:gd name="connsiteX219" fmla="*/ 3154510 w 3807167"/>
              <a:gd name="connsiteY219" fmla="*/ 1417490 h 1468479"/>
              <a:gd name="connsiteX220" fmla="*/ 3181704 w 3807167"/>
              <a:gd name="connsiteY220" fmla="*/ 1424289 h 1468479"/>
              <a:gd name="connsiteX221" fmla="*/ 3195301 w 3807167"/>
              <a:gd name="connsiteY221" fmla="*/ 1427688 h 1468479"/>
              <a:gd name="connsiteX222" fmla="*/ 3232693 w 3807167"/>
              <a:gd name="connsiteY222" fmla="*/ 1434486 h 1468479"/>
              <a:gd name="connsiteX223" fmla="*/ 3253089 w 3807167"/>
              <a:gd name="connsiteY223" fmla="*/ 1437886 h 1468479"/>
              <a:gd name="connsiteX224" fmla="*/ 3293880 w 3807167"/>
              <a:gd name="connsiteY224" fmla="*/ 1444684 h 1468479"/>
              <a:gd name="connsiteX225" fmla="*/ 3314275 w 3807167"/>
              <a:gd name="connsiteY225" fmla="*/ 1448083 h 1468479"/>
              <a:gd name="connsiteX226" fmla="*/ 3365264 w 3807167"/>
              <a:gd name="connsiteY226" fmla="*/ 1451483 h 1468479"/>
              <a:gd name="connsiteX227" fmla="*/ 3429850 w 3807167"/>
              <a:gd name="connsiteY227" fmla="*/ 1461681 h 1468479"/>
              <a:gd name="connsiteX228" fmla="*/ 3518231 w 3807167"/>
              <a:gd name="connsiteY228" fmla="*/ 1458281 h 1468479"/>
              <a:gd name="connsiteX229" fmla="*/ 3538626 w 3807167"/>
              <a:gd name="connsiteY229" fmla="*/ 1451483 h 1468479"/>
              <a:gd name="connsiteX230" fmla="*/ 3555623 w 3807167"/>
              <a:gd name="connsiteY230" fmla="*/ 1437886 h 1468479"/>
              <a:gd name="connsiteX231" fmla="*/ 3562421 w 3807167"/>
              <a:gd name="connsiteY231" fmla="*/ 1427688 h 1468479"/>
              <a:gd name="connsiteX232" fmla="*/ 3582817 w 3807167"/>
              <a:gd name="connsiteY232" fmla="*/ 1414091 h 1468479"/>
              <a:gd name="connsiteX233" fmla="*/ 3610011 w 3807167"/>
              <a:gd name="connsiteY233" fmla="*/ 1390296 h 1468479"/>
              <a:gd name="connsiteX234" fmla="*/ 3620209 w 3807167"/>
              <a:gd name="connsiteY234" fmla="*/ 1383498 h 1468479"/>
              <a:gd name="connsiteX235" fmla="*/ 3630406 w 3807167"/>
              <a:gd name="connsiteY235" fmla="*/ 1380098 h 1468479"/>
              <a:gd name="connsiteX236" fmla="*/ 3650802 w 3807167"/>
              <a:gd name="connsiteY236" fmla="*/ 1366501 h 1468479"/>
              <a:gd name="connsiteX237" fmla="*/ 3677996 w 3807167"/>
              <a:gd name="connsiteY237" fmla="*/ 1335908 h 1468479"/>
              <a:gd name="connsiteX238" fmla="*/ 3698391 w 3807167"/>
              <a:gd name="connsiteY238" fmla="*/ 1322311 h 1468479"/>
              <a:gd name="connsiteX239" fmla="*/ 3708589 w 3807167"/>
              <a:gd name="connsiteY239" fmla="*/ 1315512 h 1468479"/>
              <a:gd name="connsiteX240" fmla="*/ 3728985 w 3807167"/>
              <a:gd name="connsiteY240" fmla="*/ 1298516 h 1468479"/>
              <a:gd name="connsiteX241" fmla="*/ 3742582 w 3807167"/>
              <a:gd name="connsiteY241" fmla="*/ 1278121 h 1468479"/>
              <a:gd name="connsiteX242" fmla="*/ 3749380 w 3807167"/>
              <a:gd name="connsiteY242" fmla="*/ 1267923 h 1468479"/>
              <a:gd name="connsiteX243" fmla="*/ 3759578 w 3807167"/>
              <a:gd name="connsiteY243" fmla="*/ 1257725 h 1468479"/>
              <a:gd name="connsiteX244" fmla="*/ 3766377 w 3807167"/>
              <a:gd name="connsiteY244" fmla="*/ 1247527 h 1468479"/>
              <a:gd name="connsiteX245" fmla="*/ 3776574 w 3807167"/>
              <a:gd name="connsiteY245" fmla="*/ 1240729 h 1468479"/>
              <a:gd name="connsiteX246" fmla="*/ 3807167 w 3807167"/>
              <a:gd name="connsiteY246" fmla="*/ 1220333 h 1468479"/>
              <a:gd name="connsiteX0" fmla="*/ 0 w 3863611"/>
              <a:gd name="connsiteY0" fmla="*/ 1424288 h 1468479"/>
              <a:gd name="connsiteX1" fmla="*/ 37392 w 3863611"/>
              <a:gd name="connsiteY1" fmla="*/ 1400494 h 1468479"/>
              <a:gd name="connsiteX2" fmla="*/ 44191 w 3863611"/>
              <a:gd name="connsiteY2" fmla="*/ 1390296 h 1468479"/>
              <a:gd name="connsiteX3" fmla="*/ 61187 w 3863611"/>
              <a:gd name="connsiteY3" fmla="*/ 1359703 h 1468479"/>
              <a:gd name="connsiteX4" fmla="*/ 81583 w 3863611"/>
              <a:gd name="connsiteY4" fmla="*/ 1346106 h 1468479"/>
              <a:gd name="connsiteX5" fmla="*/ 112176 w 3863611"/>
              <a:gd name="connsiteY5" fmla="*/ 1335908 h 1468479"/>
              <a:gd name="connsiteX6" fmla="*/ 122374 w 3863611"/>
              <a:gd name="connsiteY6" fmla="*/ 1332509 h 1468479"/>
              <a:gd name="connsiteX7" fmla="*/ 135971 w 3863611"/>
              <a:gd name="connsiteY7" fmla="*/ 1329110 h 1468479"/>
              <a:gd name="connsiteX8" fmla="*/ 149568 w 3863611"/>
              <a:gd name="connsiteY8" fmla="*/ 1308714 h 1468479"/>
              <a:gd name="connsiteX9" fmla="*/ 169963 w 3863611"/>
              <a:gd name="connsiteY9" fmla="*/ 1295117 h 1468479"/>
              <a:gd name="connsiteX10" fmla="*/ 210754 w 3863611"/>
              <a:gd name="connsiteY10" fmla="*/ 1281520 h 1468479"/>
              <a:gd name="connsiteX11" fmla="*/ 241348 w 3863611"/>
              <a:gd name="connsiteY11" fmla="*/ 1271322 h 1468479"/>
              <a:gd name="connsiteX12" fmla="*/ 251545 w 3863611"/>
              <a:gd name="connsiteY12" fmla="*/ 1267923 h 1468479"/>
              <a:gd name="connsiteX13" fmla="*/ 261743 w 3863611"/>
              <a:gd name="connsiteY13" fmla="*/ 1261124 h 1468479"/>
              <a:gd name="connsiteX14" fmla="*/ 275340 w 3863611"/>
              <a:gd name="connsiteY14" fmla="*/ 1240729 h 1468479"/>
              <a:gd name="connsiteX15" fmla="*/ 285538 w 3863611"/>
              <a:gd name="connsiteY15" fmla="*/ 1233930 h 1468479"/>
              <a:gd name="connsiteX16" fmla="*/ 295736 w 3863611"/>
              <a:gd name="connsiteY16" fmla="*/ 1223733 h 1468479"/>
              <a:gd name="connsiteX17" fmla="*/ 305933 w 3863611"/>
              <a:gd name="connsiteY17" fmla="*/ 1220333 h 1468479"/>
              <a:gd name="connsiteX18" fmla="*/ 316131 w 3863611"/>
              <a:gd name="connsiteY18" fmla="*/ 1213535 h 1468479"/>
              <a:gd name="connsiteX19" fmla="*/ 346725 w 3863611"/>
              <a:gd name="connsiteY19" fmla="*/ 1199938 h 1468479"/>
              <a:gd name="connsiteX20" fmla="*/ 350124 w 3863611"/>
              <a:gd name="connsiteY20" fmla="*/ 1189740 h 1468479"/>
              <a:gd name="connsiteX21" fmla="*/ 370519 w 3863611"/>
              <a:gd name="connsiteY21" fmla="*/ 1176143 h 1468479"/>
              <a:gd name="connsiteX22" fmla="*/ 377318 w 3863611"/>
              <a:gd name="connsiteY22" fmla="*/ 1165945 h 1468479"/>
              <a:gd name="connsiteX23" fmla="*/ 394314 w 3863611"/>
              <a:gd name="connsiteY23" fmla="*/ 1145550 h 1468479"/>
              <a:gd name="connsiteX24" fmla="*/ 401113 w 3863611"/>
              <a:gd name="connsiteY24" fmla="*/ 1125154 h 1468479"/>
              <a:gd name="connsiteX25" fmla="*/ 404512 w 3863611"/>
              <a:gd name="connsiteY25" fmla="*/ 1114956 h 1468479"/>
              <a:gd name="connsiteX26" fmla="*/ 414710 w 3863611"/>
              <a:gd name="connsiteY26" fmla="*/ 1108158 h 1468479"/>
              <a:gd name="connsiteX27" fmla="*/ 428307 w 3863611"/>
              <a:gd name="connsiteY27" fmla="*/ 1087762 h 1468479"/>
              <a:gd name="connsiteX28" fmla="*/ 435105 w 3863611"/>
              <a:gd name="connsiteY28" fmla="*/ 1077565 h 1468479"/>
              <a:gd name="connsiteX29" fmla="*/ 441904 w 3863611"/>
              <a:gd name="connsiteY29" fmla="*/ 1057169 h 1468479"/>
              <a:gd name="connsiteX30" fmla="*/ 458900 w 3863611"/>
              <a:gd name="connsiteY30" fmla="*/ 1036773 h 1468479"/>
              <a:gd name="connsiteX31" fmla="*/ 469098 w 3863611"/>
              <a:gd name="connsiteY31" fmla="*/ 1029975 h 1468479"/>
              <a:gd name="connsiteX32" fmla="*/ 489493 w 3863611"/>
              <a:gd name="connsiteY32" fmla="*/ 1012979 h 1468479"/>
              <a:gd name="connsiteX33" fmla="*/ 503090 w 3863611"/>
              <a:gd name="connsiteY33" fmla="*/ 992583 h 1468479"/>
              <a:gd name="connsiteX34" fmla="*/ 509889 w 3863611"/>
              <a:gd name="connsiteY34" fmla="*/ 982385 h 1468479"/>
              <a:gd name="connsiteX35" fmla="*/ 520087 w 3863611"/>
              <a:gd name="connsiteY35" fmla="*/ 975587 h 1468479"/>
              <a:gd name="connsiteX36" fmla="*/ 526885 w 3863611"/>
              <a:gd name="connsiteY36" fmla="*/ 965389 h 1468479"/>
              <a:gd name="connsiteX37" fmla="*/ 547281 w 3863611"/>
              <a:gd name="connsiteY37" fmla="*/ 948393 h 1468479"/>
              <a:gd name="connsiteX38" fmla="*/ 560878 w 3863611"/>
              <a:gd name="connsiteY38" fmla="*/ 927997 h 1468479"/>
              <a:gd name="connsiteX39" fmla="*/ 574475 w 3863611"/>
              <a:gd name="connsiteY39" fmla="*/ 897404 h 1468479"/>
              <a:gd name="connsiteX40" fmla="*/ 588072 w 3863611"/>
              <a:gd name="connsiteY40" fmla="*/ 880408 h 1468479"/>
              <a:gd name="connsiteX41" fmla="*/ 594870 w 3863611"/>
              <a:gd name="connsiteY41" fmla="*/ 870210 h 1468479"/>
              <a:gd name="connsiteX42" fmla="*/ 605068 w 3863611"/>
              <a:gd name="connsiteY42" fmla="*/ 860012 h 1468479"/>
              <a:gd name="connsiteX43" fmla="*/ 615266 w 3863611"/>
              <a:gd name="connsiteY43" fmla="*/ 846415 h 1468479"/>
              <a:gd name="connsiteX44" fmla="*/ 635661 w 3863611"/>
              <a:gd name="connsiteY44" fmla="*/ 829419 h 1468479"/>
              <a:gd name="connsiteX45" fmla="*/ 666255 w 3863611"/>
              <a:gd name="connsiteY45" fmla="*/ 805624 h 1468479"/>
              <a:gd name="connsiteX46" fmla="*/ 676452 w 3863611"/>
              <a:gd name="connsiteY46" fmla="*/ 798825 h 1468479"/>
              <a:gd name="connsiteX47" fmla="*/ 686650 w 3863611"/>
              <a:gd name="connsiteY47" fmla="*/ 795426 h 1468479"/>
              <a:gd name="connsiteX48" fmla="*/ 707046 w 3863611"/>
              <a:gd name="connsiteY48" fmla="*/ 781829 h 1468479"/>
              <a:gd name="connsiteX49" fmla="*/ 727441 w 3863611"/>
              <a:gd name="connsiteY49" fmla="*/ 775031 h 1468479"/>
              <a:gd name="connsiteX50" fmla="*/ 747837 w 3863611"/>
              <a:gd name="connsiteY50" fmla="*/ 758034 h 1468479"/>
              <a:gd name="connsiteX51" fmla="*/ 754635 w 3863611"/>
              <a:gd name="connsiteY51" fmla="*/ 747837 h 1468479"/>
              <a:gd name="connsiteX52" fmla="*/ 775031 w 3863611"/>
              <a:gd name="connsiteY52" fmla="*/ 727441 h 1468479"/>
              <a:gd name="connsiteX53" fmla="*/ 778430 w 3863611"/>
              <a:gd name="connsiteY53" fmla="*/ 717243 h 1468479"/>
              <a:gd name="connsiteX54" fmla="*/ 785229 w 3863611"/>
              <a:gd name="connsiteY54" fmla="*/ 707046 h 1468479"/>
              <a:gd name="connsiteX55" fmla="*/ 781829 w 3863611"/>
              <a:gd name="connsiteY55" fmla="*/ 696848 h 1468479"/>
              <a:gd name="connsiteX56" fmla="*/ 792027 w 3863611"/>
              <a:gd name="connsiteY56" fmla="*/ 693449 h 1468479"/>
              <a:gd name="connsiteX57" fmla="*/ 795426 w 3863611"/>
              <a:gd name="connsiteY57" fmla="*/ 683251 h 1468479"/>
              <a:gd name="connsiteX58" fmla="*/ 802225 w 3863611"/>
              <a:gd name="connsiteY58" fmla="*/ 673053 h 1468479"/>
              <a:gd name="connsiteX59" fmla="*/ 812423 w 3863611"/>
              <a:gd name="connsiteY59" fmla="*/ 642460 h 1468479"/>
              <a:gd name="connsiteX60" fmla="*/ 822620 w 3863611"/>
              <a:gd name="connsiteY60" fmla="*/ 622064 h 1468479"/>
              <a:gd name="connsiteX61" fmla="*/ 843016 w 3863611"/>
              <a:gd name="connsiteY61" fmla="*/ 601669 h 1468479"/>
              <a:gd name="connsiteX62" fmla="*/ 853214 w 3863611"/>
              <a:gd name="connsiteY62" fmla="*/ 591471 h 1468479"/>
              <a:gd name="connsiteX63" fmla="*/ 863412 w 3863611"/>
              <a:gd name="connsiteY63" fmla="*/ 581273 h 1468479"/>
              <a:gd name="connsiteX64" fmla="*/ 883807 w 3863611"/>
              <a:gd name="connsiteY64" fmla="*/ 567676 h 1468479"/>
              <a:gd name="connsiteX65" fmla="*/ 900803 w 3863611"/>
              <a:gd name="connsiteY65" fmla="*/ 554079 h 1468479"/>
              <a:gd name="connsiteX66" fmla="*/ 907602 w 3863611"/>
              <a:gd name="connsiteY66" fmla="*/ 543881 h 1468479"/>
              <a:gd name="connsiteX67" fmla="*/ 917800 w 3863611"/>
              <a:gd name="connsiteY67" fmla="*/ 537083 h 1468479"/>
              <a:gd name="connsiteX68" fmla="*/ 931397 w 3863611"/>
              <a:gd name="connsiteY68" fmla="*/ 516687 h 1468479"/>
              <a:gd name="connsiteX69" fmla="*/ 938195 w 3863611"/>
              <a:gd name="connsiteY69" fmla="*/ 506489 h 1468479"/>
              <a:gd name="connsiteX70" fmla="*/ 948393 w 3863611"/>
              <a:gd name="connsiteY70" fmla="*/ 499691 h 1468479"/>
              <a:gd name="connsiteX71" fmla="*/ 951792 w 3863611"/>
              <a:gd name="connsiteY71" fmla="*/ 489493 h 1468479"/>
              <a:gd name="connsiteX72" fmla="*/ 965389 w 3863611"/>
              <a:gd name="connsiteY72" fmla="*/ 469098 h 1468479"/>
              <a:gd name="connsiteX73" fmla="*/ 975587 w 3863611"/>
              <a:gd name="connsiteY73" fmla="*/ 448702 h 1468479"/>
              <a:gd name="connsiteX74" fmla="*/ 985785 w 3863611"/>
              <a:gd name="connsiteY74" fmla="*/ 428307 h 1468479"/>
              <a:gd name="connsiteX75" fmla="*/ 995983 w 3863611"/>
              <a:gd name="connsiteY75" fmla="*/ 407911 h 1468479"/>
              <a:gd name="connsiteX76" fmla="*/ 1002781 w 3863611"/>
              <a:gd name="connsiteY76" fmla="*/ 387515 h 1468479"/>
              <a:gd name="connsiteX77" fmla="*/ 1009580 w 3863611"/>
              <a:gd name="connsiteY77" fmla="*/ 367120 h 1468479"/>
              <a:gd name="connsiteX78" fmla="*/ 1012979 w 3863611"/>
              <a:gd name="connsiteY78" fmla="*/ 356922 h 1468479"/>
              <a:gd name="connsiteX79" fmla="*/ 1016378 w 3863611"/>
              <a:gd name="connsiteY79" fmla="*/ 346724 h 1468479"/>
              <a:gd name="connsiteX80" fmla="*/ 1026576 w 3863611"/>
              <a:gd name="connsiteY80" fmla="*/ 295736 h 1468479"/>
              <a:gd name="connsiteX81" fmla="*/ 1033374 w 3863611"/>
              <a:gd name="connsiteY81" fmla="*/ 197157 h 1468479"/>
              <a:gd name="connsiteX82" fmla="*/ 1036774 w 3863611"/>
              <a:gd name="connsiteY82" fmla="*/ 186959 h 1468479"/>
              <a:gd name="connsiteX83" fmla="*/ 1043572 w 3863611"/>
              <a:gd name="connsiteY83" fmla="*/ 176762 h 1468479"/>
              <a:gd name="connsiteX84" fmla="*/ 1050371 w 3863611"/>
              <a:gd name="connsiteY84" fmla="*/ 156366 h 1468479"/>
              <a:gd name="connsiteX85" fmla="*/ 1057169 w 3863611"/>
              <a:gd name="connsiteY85" fmla="*/ 129172 h 1468479"/>
              <a:gd name="connsiteX86" fmla="*/ 1063968 w 3863611"/>
              <a:gd name="connsiteY86" fmla="*/ 108776 h 1468479"/>
              <a:gd name="connsiteX87" fmla="*/ 1077565 w 3863611"/>
              <a:gd name="connsiteY87" fmla="*/ 88381 h 1468479"/>
              <a:gd name="connsiteX88" fmla="*/ 1091162 w 3863611"/>
              <a:gd name="connsiteY88" fmla="*/ 67985 h 1468479"/>
              <a:gd name="connsiteX89" fmla="*/ 1101359 w 3863611"/>
              <a:gd name="connsiteY89" fmla="*/ 61187 h 1468479"/>
              <a:gd name="connsiteX90" fmla="*/ 1118356 w 3863611"/>
              <a:gd name="connsiteY90" fmla="*/ 44191 h 1468479"/>
              <a:gd name="connsiteX91" fmla="*/ 1138751 w 3863611"/>
              <a:gd name="connsiteY91" fmla="*/ 23795 h 1468479"/>
              <a:gd name="connsiteX92" fmla="*/ 1159147 w 3863611"/>
              <a:gd name="connsiteY92" fmla="*/ 10198 h 1468479"/>
              <a:gd name="connsiteX93" fmla="*/ 1193139 w 3863611"/>
              <a:gd name="connsiteY93" fmla="*/ 0 h 1468479"/>
              <a:gd name="connsiteX94" fmla="*/ 1220333 w 3863611"/>
              <a:gd name="connsiteY94" fmla="*/ 3399 h 1468479"/>
              <a:gd name="connsiteX95" fmla="*/ 1247527 w 3863611"/>
              <a:gd name="connsiteY95" fmla="*/ 10198 h 1468479"/>
              <a:gd name="connsiteX96" fmla="*/ 1267923 w 3863611"/>
              <a:gd name="connsiteY96" fmla="*/ 13597 h 1468479"/>
              <a:gd name="connsiteX97" fmla="*/ 1325710 w 3863611"/>
              <a:gd name="connsiteY97" fmla="*/ 6799 h 1468479"/>
              <a:gd name="connsiteX98" fmla="*/ 1359703 w 3863611"/>
              <a:gd name="connsiteY98" fmla="*/ 10198 h 1468479"/>
              <a:gd name="connsiteX99" fmla="*/ 1390296 w 3863611"/>
              <a:gd name="connsiteY99" fmla="*/ 27194 h 1468479"/>
              <a:gd name="connsiteX100" fmla="*/ 1400494 w 3863611"/>
              <a:gd name="connsiteY100" fmla="*/ 33993 h 1468479"/>
              <a:gd name="connsiteX101" fmla="*/ 1407293 w 3863611"/>
              <a:gd name="connsiteY101" fmla="*/ 44191 h 1468479"/>
              <a:gd name="connsiteX102" fmla="*/ 1424289 w 3863611"/>
              <a:gd name="connsiteY102" fmla="*/ 61187 h 1468479"/>
              <a:gd name="connsiteX103" fmla="*/ 1434487 w 3863611"/>
              <a:gd name="connsiteY103" fmla="*/ 81582 h 1468479"/>
              <a:gd name="connsiteX104" fmla="*/ 1437886 w 3863611"/>
              <a:gd name="connsiteY104" fmla="*/ 91780 h 1468479"/>
              <a:gd name="connsiteX105" fmla="*/ 1444684 w 3863611"/>
              <a:gd name="connsiteY105" fmla="*/ 101978 h 1468479"/>
              <a:gd name="connsiteX106" fmla="*/ 1451483 w 3863611"/>
              <a:gd name="connsiteY106" fmla="*/ 122373 h 1468479"/>
              <a:gd name="connsiteX107" fmla="*/ 1454882 w 3863611"/>
              <a:gd name="connsiteY107" fmla="*/ 132571 h 1468479"/>
              <a:gd name="connsiteX108" fmla="*/ 1451483 w 3863611"/>
              <a:gd name="connsiteY108" fmla="*/ 146168 h 1468479"/>
              <a:gd name="connsiteX109" fmla="*/ 1458281 w 3863611"/>
              <a:gd name="connsiteY109" fmla="*/ 193758 h 1468479"/>
              <a:gd name="connsiteX110" fmla="*/ 1465080 w 3863611"/>
              <a:gd name="connsiteY110" fmla="*/ 214153 h 1468479"/>
              <a:gd name="connsiteX111" fmla="*/ 1468479 w 3863611"/>
              <a:gd name="connsiteY111" fmla="*/ 227750 h 1468479"/>
              <a:gd name="connsiteX112" fmla="*/ 1471878 w 3863611"/>
              <a:gd name="connsiteY112" fmla="*/ 237948 h 1468479"/>
              <a:gd name="connsiteX113" fmla="*/ 1475278 w 3863611"/>
              <a:gd name="connsiteY113" fmla="*/ 258344 h 1468479"/>
              <a:gd name="connsiteX114" fmla="*/ 1482076 w 3863611"/>
              <a:gd name="connsiteY114" fmla="*/ 295736 h 1468479"/>
              <a:gd name="connsiteX115" fmla="*/ 1478677 w 3863611"/>
              <a:gd name="connsiteY115" fmla="*/ 401112 h 1468479"/>
              <a:gd name="connsiteX116" fmla="*/ 1475278 w 3863611"/>
              <a:gd name="connsiteY116" fmla="*/ 428307 h 1468479"/>
              <a:gd name="connsiteX117" fmla="*/ 1478677 w 3863611"/>
              <a:gd name="connsiteY117" fmla="*/ 489493 h 1468479"/>
              <a:gd name="connsiteX118" fmla="*/ 1478677 w 3863611"/>
              <a:gd name="connsiteY118" fmla="*/ 611866 h 1468479"/>
              <a:gd name="connsiteX119" fmla="*/ 1485475 w 3863611"/>
              <a:gd name="connsiteY119" fmla="*/ 642460 h 1468479"/>
              <a:gd name="connsiteX120" fmla="*/ 1492274 w 3863611"/>
              <a:gd name="connsiteY120" fmla="*/ 676452 h 1468479"/>
              <a:gd name="connsiteX121" fmla="*/ 1495673 w 3863611"/>
              <a:gd name="connsiteY121" fmla="*/ 696848 h 1468479"/>
              <a:gd name="connsiteX122" fmla="*/ 1505871 w 3863611"/>
              <a:gd name="connsiteY122" fmla="*/ 747837 h 1468479"/>
              <a:gd name="connsiteX123" fmla="*/ 1512669 w 3863611"/>
              <a:gd name="connsiteY123" fmla="*/ 771631 h 1468479"/>
              <a:gd name="connsiteX124" fmla="*/ 1516069 w 3863611"/>
              <a:gd name="connsiteY124" fmla="*/ 792027 h 1468479"/>
              <a:gd name="connsiteX125" fmla="*/ 1522867 w 3863611"/>
              <a:gd name="connsiteY125" fmla="*/ 812423 h 1468479"/>
              <a:gd name="connsiteX126" fmla="*/ 1529666 w 3863611"/>
              <a:gd name="connsiteY126" fmla="*/ 832818 h 1468479"/>
              <a:gd name="connsiteX127" fmla="*/ 1539864 w 3863611"/>
              <a:gd name="connsiteY127" fmla="*/ 863411 h 1468479"/>
              <a:gd name="connsiteX128" fmla="*/ 1543263 w 3863611"/>
              <a:gd name="connsiteY128" fmla="*/ 873609 h 1468479"/>
              <a:gd name="connsiteX129" fmla="*/ 1550061 w 3863611"/>
              <a:gd name="connsiteY129" fmla="*/ 921199 h 1468479"/>
              <a:gd name="connsiteX130" fmla="*/ 1563658 w 3863611"/>
              <a:gd name="connsiteY130" fmla="*/ 941594 h 1468479"/>
              <a:gd name="connsiteX131" fmla="*/ 1580655 w 3863611"/>
              <a:gd name="connsiteY131" fmla="*/ 955191 h 1468479"/>
              <a:gd name="connsiteX132" fmla="*/ 1597651 w 3863611"/>
              <a:gd name="connsiteY132" fmla="*/ 985785 h 1468479"/>
              <a:gd name="connsiteX133" fmla="*/ 1604449 w 3863611"/>
              <a:gd name="connsiteY133" fmla="*/ 995982 h 1468479"/>
              <a:gd name="connsiteX134" fmla="*/ 1621446 w 3863611"/>
              <a:gd name="connsiteY134" fmla="*/ 1026576 h 1468479"/>
              <a:gd name="connsiteX135" fmla="*/ 1635043 w 3863611"/>
              <a:gd name="connsiteY135" fmla="*/ 1046971 h 1468479"/>
              <a:gd name="connsiteX136" fmla="*/ 1645240 w 3863611"/>
              <a:gd name="connsiteY136" fmla="*/ 1053770 h 1468479"/>
              <a:gd name="connsiteX137" fmla="*/ 1652039 w 3863611"/>
              <a:gd name="connsiteY137" fmla="*/ 1063967 h 1468479"/>
              <a:gd name="connsiteX138" fmla="*/ 1662237 w 3863611"/>
              <a:gd name="connsiteY138" fmla="*/ 1070766 h 1468479"/>
              <a:gd name="connsiteX139" fmla="*/ 1672435 w 3863611"/>
              <a:gd name="connsiteY139" fmla="*/ 1080964 h 1468479"/>
              <a:gd name="connsiteX140" fmla="*/ 1682632 w 3863611"/>
              <a:gd name="connsiteY140" fmla="*/ 1087762 h 1468479"/>
              <a:gd name="connsiteX141" fmla="*/ 1692830 w 3863611"/>
              <a:gd name="connsiteY141" fmla="*/ 1097960 h 1468479"/>
              <a:gd name="connsiteX142" fmla="*/ 1713226 w 3863611"/>
              <a:gd name="connsiteY142" fmla="*/ 1111557 h 1468479"/>
              <a:gd name="connsiteX143" fmla="*/ 1723423 w 3863611"/>
              <a:gd name="connsiteY143" fmla="*/ 1118356 h 1468479"/>
              <a:gd name="connsiteX144" fmla="*/ 1733621 w 3863611"/>
              <a:gd name="connsiteY144" fmla="*/ 1125154 h 1468479"/>
              <a:gd name="connsiteX145" fmla="*/ 1743819 w 3863611"/>
              <a:gd name="connsiteY145" fmla="*/ 1131953 h 1468479"/>
              <a:gd name="connsiteX146" fmla="*/ 1754017 w 3863611"/>
              <a:gd name="connsiteY146" fmla="*/ 1135352 h 1468479"/>
              <a:gd name="connsiteX147" fmla="*/ 1764214 w 3863611"/>
              <a:gd name="connsiteY147" fmla="*/ 1142150 h 1468479"/>
              <a:gd name="connsiteX148" fmla="*/ 1798207 w 3863611"/>
              <a:gd name="connsiteY148" fmla="*/ 1152348 h 1468479"/>
              <a:gd name="connsiteX149" fmla="*/ 1808405 w 3863611"/>
              <a:gd name="connsiteY149" fmla="*/ 1155747 h 1468479"/>
              <a:gd name="connsiteX150" fmla="*/ 1825401 w 3863611"/>
              <a:gd name="connsiteY150" fmla="*/ 1172744 h 1468479"/>
              <a:gd name="connsiteX151" fmla="*/ 1845797 w 3863611"/>
              <a:gd name="connsiteY151" fmla="*/ 1179542 h 1468479"/>
              <a:gd name="connsiteX152" fmla="*/ 1855994 w 3863611"/>
              <a:gd name="connsiteY152" fmla="*/ 1182941 h 1468479"/>
              <a:gd name="connsiteX153" fmla="*/ 1866192 w 3863611"/>
              <a:gd name="connsiteY153" fmla="*/ 1186341 h 1468479"/>
              <a:gd name="connsiteX154" fmla="*/ 1886588 w 3863611"/>
              <a:gd name="connsiteY154" fmla="*/ 1196539 h 1468479"/>
              <a:gd name="connsiteX155" fmla="*/ 1896785 w 3863611"/>
              <a:gd name="connsiteY155" fmla="*/ 1203337 h 1468479"/>
              <a:gd name="connsiteX156" fmla="*/ 1913782 w 3863611"/>
              <a:gd name="connsiteY156" fmla="*/ 1216934 h 1468479"/>
              <a:gd name="connsiteX157" fmla="*/ 1923980 w 3863611"/>
              <a:gd name="connsiteY157" fmla="*/ 1237330 h 1468479"/>
              <a:gd name="connsiteX158" fmla="*/ 1940976 w 3863611"/>
              <a:gd name="connsiteY158" fmla="*/ 1254326 h 1468479"/>
              <a:gd name="connsiteX159" fmla="*/ 1957972 w 3863611"/>
              <a:gd name="connsiteY159" fmla="*/ 1271322 h 1468479"/>
              <a:gd name="connsiteX160" fmla="*/ 1964771 w 3863611"/>
              <a:gd name="connsiteY160" fmla="*/ 1281520 h 1468479"/>
              <a:gd name="connsiteX161" fmla="*/ 1985166 w 3863611"/>
              <a:gd name="connsiteY161" fmla="*/ 1288318 h 1468479"/>
              <a:gd name="connsiteX162" fmla="*/ 1995364 w 3863611"/>
              <a:gd name="connsiteY162" fmla="*/ 1291718 h 1468479"/>
              <a:gd name="connsiteX163" fmla="*/ 2025957 w 3863611"/>
              <a:gd name="connsiteY163" fmla="*/ 1312113 h 1468479"/>
              <a:gd name="connsiteX164" fmla="*/ 2036155 w 3863611"/>
              <a:gd name="connsiteY164" fmla="*/ 1318912 h 1468479"/>
              <a:gd name="connsiteX165" fmla="*/ 2046353 w 3863611"/>
              <a:gd name="connsiteY165" fmla="*/ 1325710 h 1468479"/>
              <a:gd name="connsiteX166" fmla="*/ 2056551 w 3863611"/>
              <a:gd name="connsiteY166" fmla="*/ 1335908 h 1468479"/>
              <a:gd name="connsiteX167" fmla="*/ 2063349 w 3863611"/>
              <a:gd name="connsiteY167" fmla="*/ 1346106 h 1468479"/>
              <a:gd name="connsiteX168" fmla="*/ 2073547 w 3863611"/>
              <a:gd name="connsiteY168" fmla="*/ 1352904 h 1468479"/>
              <a:gd name="connsiteX169" fmla="*/ 2080345 w 3863611"/>
              <a:gd name="connsiteY169" fmla="*/ 1363102 h 1468479"/>
              <a:gd name="connsiteX170" fmla="*/ 2114338 w 3863611"/>
              <a:gd name="connsiteY170" fmla="*/ 1380098 h 1468479"/>
              <a:gd name="connsiteX171" fmla="*/ 2144931 w 3863611"/>
              <a:gd name="connsiteY171" fmla="*/ 1390296 h 1468479"/>
              <a:gd name="connsiteX172" fmla="*/ 2165327 w 3863611"/>
              <a:gd name="connsiteY172" fmla="*/ 1397095 h 1468479"/>
              <a:gd name="connsiteX173" fmla="*/ 2195920 w 3863611"/>
              <a:gd name="connsiteY173" fmla="*/ 1410692 h 1468479"/>
              <a:gd name="connsiteX174" fmla="*/ 2206118 w 3863611"/>
              <a:gd name="connsiteY174" fmla="*/ 1414091 h 1468479"/>
              <a:gd name="connsiteX175" fmla="*/ 2216316 w 3863611"/>
              <a:gd name="connsiteY175" fmla="*/ 1420889 h 1468479"/>
              <a:gd name="connsiteX176" fmla="*/ 2236711 w 3863611"/>
              <a:gd name="connsiteY176" fmla="*/ 1427688 h 1468479"/>
              <a:gd name="connsiteX177" fmla="*/ 2246909 w 3863611"/>
              <a:gd name="connsiteY177" fmla="*/ 1434486 h 1468479"/>
              <a:gd name="connsiteX178" fmla="*/ 2267304 w 3863611"/>
              <a:gd name="connsiteY178" fmla="*/ 1441285 h 1468479"/>
              <a:gd name="connsiteX179" fmla="*/ 2287700 w 3863611"/>
              <a:gd name="connsiteY179" fmla="*/ 1448083 h 1468479"/>
              <a:gd name="connsiteX180" fmla="*/ 2297898 w 3863611"/>
              <a:gd name="connsiteY180" fmla="*/ 1451483 h 1468479"/>
              <a:gd name="connsiteX181" fmla="*/ 2328491 w 3863611"/>
              <a:gd name="connsiteY181" fmla="*/ 1465080 h 1468479"/>
              <a:gd name="connsiteX182" fmla="*/ 2362484 w 3863611"/>
              <a:gd name="connsiteY182" fmla="*/ 1468479 h 1468479"/>
              <a:gd name="connsiteX183" fmla="*/ 2444066 w 3863611"/>
              <a:gd name="connsiteY183" fmla="*/ 1465080 h 1468479"/>
              <a:gd name="connsiteX184" fmla="*/ 2478058 w 3863611"/>
              <a:gd name="connsiteY184" fmla="*/ 1454882 h 1468479"/>
              <a:gd name="connsiteX185" fmla="*/ 2501853 w 3863611"/>
              <a:gd name="connsiteY185" fmla="*/ 1448083 h 1468479"/>
              <a:gd name="connsiteX186" fmla="*/ 2512051 w 3863611"/>
              <a:gd name="connsiteY186" fmla="*/ 1444684 h 1468479"/>
              <a:gd name="connsiteX187" fmla="*/ 2529047 w 3863611"/>
              <a:gd name="connsiteY187" fmla="*/ 1441285 h 1468479"/>
              <a:gd name="connsiteX188" fmla="*/ 2542644 w 3863611"/>
              <a:gd name="connsiteY188" fmla="*/ 1437886 h 1468479"/>
              <a:gd name="connsiteX189" fmla="*/ 2590234 w 3863611"/>
              <a:gd name="connsiteY189" fmla="*/ 1431087 h 1468479"/>
              <a:gd name="connsiteX190" fmla="*/ 2610629 w 3863611"/>
              <a:gd name="connsiteY190" fmla="*/ 1417490 h 1468479"/>
              <a:gd name="connsiteX191" fmla="*/ 2620827 w 3863611"/>
              <a:gd name="connsiteY191" fmla="*/ 1410692 h 1468479"/>
              <a:gd name="connsiteX192" fmla="*/ 2627626 w 3863611"/>
              <a:gd name="connsiteY192" fmla="*/ 1400494 h 1468479"/>
              <a:gd name="connsiteX193" fmla="*/ 2648021 w 3863611"/>
              <a:gd name="connsiteY193" fmla="*/ 1393695 h 1468479"/>
              <a:gd name="connsiteX194" fmla="*/ 2658219 w 3863611"/>
              <a:gd name="connsiteY194" fmla="*/ 1390296 h 1468479"/>
              <a:gd name="connsiteX195" fmla="*/ 2688812 w 3863611"/>
              <a:gd name="connsiteY195" fmla="*/ 1373300 h 1468479"/>
              <a:gd name="connsiteX196" fmla="*/ 2699010 w 3863611"/>
              <a:gd name="connsiteY196" fmla="*/ 1366501 h 1468479"/>
              <a:gd name="connsiteX197" fmla="*/ 2719406 w 3863611"/>
              <a:gd name="connsiteY197" fmla="*/ 1356304 h 1468479"/>
              <a:gd name="connsiteX198" fmla="*/ 2726204 w 3863611"/>
              <a:gd name="connsiteY198" fmla="*/ 1346106 h 1468479"/>
              <a:gd name="connsiteX199" fmla="*/ 2746600 w 3863611"/>
              <a:gd name="connsiteY199" fmla="*/ 1335908 h 1468479"/>
              <a:gd name="connsiteX200" fmla="*/ 2766995 w 3863611"/>
              <a:gd name="connsiteY200" fmla="*/ 1332509 h 1468479"/>
              <a:gd name="connsiteX201" fmla="*/ 2777193 w 3863611"/>
              <a:gd name="connsiteY201" fmla="*/ 1329110 h 1468479"/>
              <a:gd name="connsiteX202" fmla="*/ 2797588 w 3863611"/>
              <a:gd name="connsiteY202" fmla="*/ 1318912 h 1468479"/>
              <a:gd name="connsiteX203" fmla="*/ 2807786 w 3863611"/>
              <a:gd name="connsiteY203" fmla="*/ 1312113 h 1468479"/>
              <a:gd name="connsiteX204" fmla="*/ 2865574 w 3863611"/>
              <a:gd name="connsiteY204" fmla="*/ 1315512 h 1468479"/>
              <a:gd name="connsiteX205" fmla="*/ 2882570 w 3863611"/>
              <a:gd name="connsiteY205" fmla="*/ 1318912 h 1468479"/>
              <a:gd name="connsiteX206" fmla="*/ 2923361 w 3863611"/>
              <a:gd name="connsiteY206" fmla="*/ 1329110 h 1468479"/>
              <a:gd name="connsiteX207" fmla="*/ 2936958 w 3863611"/>
              <a:gd name="connsiteY207" fmla="*/ 1332509 h 1468479"/>
              <a:gd name="connsiteX208" fmla="*/ 2981148 w 3863611"/>
              <a:gd name="connsiteY208" fmla="*/ 1339307 h 1468479"/>
              <a:gd name="connsiteX209" fmla="*/ 2991346 w 3863611"/>
              <a:gd name="connsiteY209" fmla="*/ 1342707 h 1468479"/>
              <a:gd name="connsiteX210" fmla="*/ 3018540 w 3863611"/>
              <a:gd name="connsiteY210" fmla="*/ 1349505 h 1468479"/>
              <a:gd name="connsiteX211" fmla="*/ 3028738 w 3863611"/>
              <a:gd name="connsiteY211" fmla="*/ 1359703 h 1468479"/>
              <a:gd name="connsiteX212" fmla="*/ 3049133 w 3863611"/>
              <a:gd name="connsiteY212" fmla="*/ 1366501 h 1468479"/>
              <a:gd name="connsiteX213" fmla="*/ 3059331 w 3863611"/>
              <a:gd name="connsiteY213" fmla="*/ 1369901 h 1468479"/>
              <a:gd name="connsiteX214" fmla="*/ 3069529 w 3863611"/>
              <a:gd name="connsiteY214" fmla="*/ 1373300 h 1468479"/>
              <a:gd name="connsiteX215" fmla="*/ 3079727 w 3863611"/>
              <a:gd name="connsiteY215" fmla="*/ 1376699 h 1468479"/>
              <a:gd name="connsiteX216" fmla="*/ 3083126 w 3863611"/>
              <a:gd name="connsiteY216" fmla="*/ 1386897 h 1468479"/>
              <a:gd name="connsiteX217" fmla="*/ 3123917 w 3863611"/>
              <a:gd name="connsiteY217" fmla="*/ 1407292 h 1468479"/>
              <a:gd name="connsiteX218" fmla="*/ 3144313 w 3863611"/>
              <a:gd name="connsiteY218" fmla="*/ 1414091 h 1468479"/>
              <a:gd name="connsiteX219" fmla="*/ 3154510 w 3863611"/>
              <a:gd name="connsiteY219" fmla="*/ 1417490 h 1468479"/>
              <a:gd name="connsiteX220" fmla="*/ 3181704 w 3863611"/>
              <a:gd name="connsiteY220" fmla="*/ 1424289 h 1468479"/>
              <a:gd name="connsiteX221" fmla="*/ 3195301 w 3863611"/>
              <a:gd name="connsiteY221" fmla="*/ 1427688 h 1468479"/>
              <a:gd name="connsiteX222" fmla="*/ 3232693 w 3863611"/>
              <a:gd name="connsiteY222" fmla="*/ 1434486 h 1468479"/>
              <a:gd name="connsiteX223" fmla="*/ 3253089 w 3863611"/>
              <a:gd name="connsiteY223" fmla="*/ 1437886 h 1468479"/>
              <a:gd name="connsiteX224" fmla="*/ 3293880 w 3863611"/>
              <a:gd name="connsiteY224" fmla="*/ 1444684 h 1468479"/>
              <a:gd name="connsiteX225" fmla="*/ 3314275 w 3863611"/>
              <a:gd name="connsiteY225" fmla="*/ 1448083 h 1468479"/>
              <a:gd name="connsiteX226" fmla="*/ 3365264 w 3863611"/>
              <a:gd name="connsiteY226" fmla="*/ 1451483 h 1468479"/>
              <a:gd name="connsiteX227" fmla="*/ 3429850 w 3863611"/>
              <a:gd name="connsiteY227" fmla="*/ 1461681 h 1468479"/>
              <a:gd name="connsiteX228" fmla="*/ 3518231 w 3863611"/>
              <a:gd name="connsiteY228" fmla="*/ 1458281 h 1468479"/>
              <a:gd name="connsiteX229" fmla="*/ 3538626 w 3863611"/>
              <a:gd name="connsiteY229" fmla="*/ 1451483 h 1468479"/>
              <a:gd name="connsiteX230" fmla="*/ 3555623 w 3863611"/>
              <a:gd name="connsiteY230" fmla="*/ 1437886 h 1468479"/>
              <a:gd name="connsiteX231" fmla="*/ 3562421 w 3863611"/>
              <a:gd name="connsiteY231" fmla="*/ 1427688 h 1468479"/>
              <a:gd name="connsiteX232" fmla="*/ 3582817 w 3863611"/>
              <a:gd name="connsiteY232" fmla="*/ 1414091 h 1468479"/>
              <a:gd name="connsiteX233" fmla="*/ 3610011 w 3863611"/>
              <a:gd name="connsiteY233" fmla="*/ 1390296 h 1468479"/>
              <a:gd name="connsiteX234" fmla="*/ 3620209 w 3863611"/>
              <a:gd name="connsiteY234" fmla="*/ 1383498 h 1468479"/>
              <a:gd name="connsiteX235" fmla="*/ 3630406 w 3863611"/>
              <a:gd name="connsiteY235" fmla="*/ 1380098 h 1468479"/>
              <a:gd name="connsiteX236" fmla="*/ 3650802 w 3863611"/>
              <a:gd name="connsiteY236" fmla="*/ 1366501 h 1468479"/>
              <a:gd name="connsiteX237" fmla="*/ 3677996 w 3863611"/>
              <a:gd name="connsiteY237" fmla="*/ 1335908 h 1468479"/>
              <a:gd name="connsiteX238" fmla="*/ 3698391 w 3863611"/>
              <a:gd name="connsiteY238" fmla="*/ 1322311 h 1468479"/>
              <a:gd name="connsiteX239" fmla="*/ 3708589 w 3863611"/>
              <a:gd name="connsiteY239" fmla="*/ 1315512 h 1468479"/>
              <a:gd name="connsiteX240" fmla="*/ 3728985 w 3863611"/>
              <a:gd name="connsiteY240" fmla="*/ 1298516 h 1468479"/>
              <a:gd name="connsiteX241" fmla="*/ 3742582 w 3863611"/>
              <a:gd name="connsiteY241" fmla="*/ 1278121 h 1468479"/>
              <a:gd name="connsiteX242" fmla="*/ 3749380 w 3863611"/>
              <a:gd name="connsiteY242" fmla="*/ 1267923 h 1468479"/>
              <a:gd name="connsiteX243" fmla="*/ 3759578 w 3863611"/>
              <a:gd name="connsiteY243" fmla="*/ 1257725 h 1468479"/>
              <a:gd name="connsiteX244" fmla="*/ 3766377 w 3863611"/>
              <a:gd name="connsiteY244" fmla="*/ 1247527 h 1468479"/>
              <a:gd name="connsiteX245" fmla="*/ 3776574 w 3863611"/>
              <a:gd name="connsiteY245" fmla="*/ 1240729 h 1468479"/>
              <a:gd name="connsiteX246" fmla="*/ 3863611 w 3863611"/>
              <a:gd name="connsiteY246" fmla="*/ 1186466 h 1468479"/>
              <a:gd name="connsiteX0" fmla="*/ 0 w 3847625"/>
              <a:gd name="connsiteY0" fmla="*/ 1424288 h 1468479"/>
              <a:gd name="connsiteX1" fmla="*/ 37392 w 3847625"/>
              <a:gd name="connsiteY1" fmla="*/ 1400494 h 1468479"/>
              <a:gd name="connsiteX2" fmla="*/ 44191 w 3847625"/>
              <a:gd name="connsiteY2" fmla="*/ 1390296 h 1468479"/>
              <a:gd name="connsiteX3" fmla="*/ 61187 w 3847625"/>
              <a:gd name="connsiteY3" fmla="*/ 1359703 h 1468479"/>
              <a:gd name="connsiteX4" fmla="*/ 81583 w 3847625"/>
              <a:gd name="connsiteY4" fmla="*/ 1346106 h 1468479"/>
              <a:gd name="connsiteX5" fmla="*/ 112176 w 3847625"/>
              <a:gd name="connsiteY5" fmla="*/ 1335908 h 1468479"/>
              <a:gd name="connsiteX6" fmla="*/ 122374 w 3847625"/>
              <a:gd name="connsiteY6" fmla="*/ 1332509 h 1468479"/>
              <a:gd name="connsiteX7" fmla="*/ 135971 w 3847625"/>
              <a:gd name="connsiteY7" fmla="*/ 1329110 h 1468479"/>
              <a:gd name="connsiteX8" fmla="*/ 149568 w 3847625"/>
              <a:gd name="connsiteY8" fmla="*/ 1308714 h 1468479"/>
              <a:gd name="connsiteX9" fmla="*/ 169963 w 3847625"/>
              <a:gd name="connsiteY9" fmla="*/ 1295117 h 1468479"/>
              <a:gd name="connsiteX10" fmla="*/ 210754 w 3847625"/>
              <a:gd name="connsiteY10" fmla="*/ 1281520 h 1468479"/>
              <a:gd name="connsiteX11" fmla="*/ 241348 w 3847625"/>
              <a:gd name="connsiteY11" fmla="*/ 1271322 h 1468479"/>
              <a:gd name="connsiteX12" fmla="*/ 251545 w 3847625"/>
              <a:gd name="connsiteY12" fmla="*/ 1267923 h 1468479"/>
              <a:gd name="connsiteX13" fmla="*/ 261743 w 3847625"/>
              <a:gd name="connsiteY13" fmla="*/ 1261124 h 1468479"/>
              <a:gd name="connsiteX14" fmla="*/ 275340 w 3847625"/>
              <a:gd name="connsiteY14" fmla="*/ 1240729 h 1468479"/>
              <a:gd name="connsiteX15" fmla="*/ 285538 w 3847625"/>
              <a:gd name="connsiteY15" fmla="*/ 1233930 h 1468479"/>
              <a:gd name="connsiteX16" fmla="*/ 295736 w 3847625"/>
              <a:gd name="connsiteY16" fmla="*/ 1223733 h 1468479"/>
              <a:gd name="connsiteX17" fmla="*/ 305933 w 3847625"/>
              <a:gd name="connsiteY17" fmla="*/ 1220333 h 1468479"/>
              <a:gd name="connsiteX18" fmla="*/ 316131 w 3847625"/>
              <a:gd name="connsiteY18" fmla="*/ 1213535 h 1468479"/>
              <a:gd name="connsiteX19" fmla="*/ 346725 w 3847625"/>
              <a:gd name="connsiteY19" fmla="*/ 1199938 h 1468479"/>
              <a:gd name="connsiteX20" fmla="*/ 350124 w 3847625"/>
              <a:gd name="connsiteY20" fmla="*/ 1189740 h 1468479"/>
              <a:gd name="connsiteX21" fmla="*/ 370519 w 3847625"/>
              <a:gd name="connsiteY21" fmla="*/ 1176143 h 1468479"/>
              <a:gd name="connsiteX22" fmla="*/ 377318 w 3847625"/>
              <a:gd name="connsiteY22" fmla="*/ 1165945 h 1468479"/>
              <a:gd name="connsiteX23" fmla="*/ 394314 w 3847625"/>
              <a:gd name="connsiteY23" fmla="*/ 1145550 h 1468479"/>
              <a:gd name="connsiteX24" fmla="*/ 401113 w 3847625"/>
              <a:gd name="connsiteY24" fmla="*/ 1125154 h 1468479"/>
              <a:gd name="connsiteX25" fmla="*/ 404512 w 3847625"/>
              <a:gd name="connsiteY25" fmla="*/ 1114956 h 1468479"/>
              <a:gd name="connsiteX26" fmla="*/ 414710 w 3847625"/>
              <a:gd name="connsiteY26" fmla="*/ 1108158 h 1468479"/>
              <a:gd name="connsiteX27" fmla="*/ 428307 w 3847625"/>
              <a:gd name="connsiteY27" fmla="*/ 1087762 h 1468479"/>
              <a:gd name="connsiteX28" fmla="*/ 435105 w 3847625"/>
              <a:gd name="connsiteY28" fmla="*/ 1077565 h 1468479"/>
              <a:gd name="connsiteX29" fmla="*/ 441904 w 3847625"/>
              <a:gd name="connsiteY29" fmla="*/ 1057169 h 1468479"/>
              <a:gd name="connsiteX30" fmla="*/ 458900 w 3847625"/>
              <a:gd name="connsiteY30" fmla="*/ 1036773 h 1468479"/>
              <a:gd name="connsiteX31" fmla="*/ 469098 w 3847625"/>
              <a:gd name="connsiteY31" fmla="*/ 1029975 h 1468479"/>
              <a:gd name="connsiteX32" fmla="*/ 489493 w 3847625"/>
              <a:gd name="connsiteY32" fmla="*/ 1012979 h 1468479"/>
              <a:gd name="connsiteX33" fmla="*/ 503090 w 3847625"/>
              <a:gd name="connsiteY33" fmla="*/ 992583 h 1468479"/>
              <a:gd name="connsiteX34" fmla="*/ 509889 w 3847625"/>
              <a:gd name="connsiteY34" fmla="*/ 982385 h 1468479"/>
              <a:gd name="connsiteX35" fmla="*/ 520087 w 3847625"/>
              <a:gd name="connsiteY35" fmla="*/ 975587 h 1468479"/>
              <a:gd name="connsiteX36" fmla="*/ 526885 w 3847625"/>
              <a:gd name="connsiteY36" fmla="*/ 965389 h 1468479"/>
              <a:gd name="connsiteX37" fmla="*/ 547281 w 3847625"/>
              <a:gd name="connsiteY37" fmla="*/ 948393 h 1468479"/>
              <a:gd name="connsiteX38" fmla="*/ 560878 w 3847625"/>
              <a:gd name="connsiteY38" fmla="*/ 927997 h 1468479"/>
              <a:gd name="connsiteX39" fmla="*/ 574475 w 3847625"/>
              <a:gd name="connsiteY39" fmla="*/ 897404 h 1468479"/>
              <a:gd name="connsiteX40" fmla="*/ 588072 w 3847625"/>
              <a:gd name="connsiteY40" fmla="*/ 880408 h 1468479"/>
              <a:gd name="connsiteX41" fmla="*/ 594870 w 3847625"/>
              <a:gd name="connsiteY41" fmla="*/ 870210 h 1468479"/>
              <a:gd name="connsiteX42" fmla="*/ 605068 w 3847625"/>
              <a:gd name="connsiteY42" fmla="*/ 860012 h 1468479"/>
              <a:gd name="connsiteX43" fmla="*/ 615266 w 3847625"/>
              <a:gd name="connsiteY43" fmla="*/ 846415 h 1468479"/>
              <a:gd name="connsiteX44" fmla="*/ 635661 w 3847625"/>
              <a:gd name="connsiteY44" fmla="*/ 829419 h 1468479"/>
              <a:gd name="connsiteX45" fmla="*/ 666255 w 3847625"/>
              <a:gd name="connsiteY45" fmla="*/ 805624 h 1468479"/>
              <a:gd name="connsiteX46" fmla="*/ 676452 w 3847625"/>
              <a:gd name="connsiteY46" fmla="*/ 798825 h 1468479"/>
              <a:gd name="connsiteX47" fmla="*/ 686650 w 3847625"/>
              <a:gd name="connsiteY47" fmla="*/ 795426 h 1468479"/>
              <a:gd name="connsiteX48" fmla="*/ 707046 w 3847625"/>
              <a:gd name="connsiteY48" fmla="*/ 781829 h 1468479"/>
              <a:gd name="connsiteX49" fmla="*/ 727441 w 3847625"/>
              <a:gd name="connsiteY49" fmla="*/ 775031 h 1468479"/>
              <a:gd name="connsiteX50" fmla="*/ 747837 w 3847625"/>
              <a:gd name="connsiteY50" fmla="*/ 758034 h 1468479"/>
              <a:gd name="connsiteX51" fmla="*/ 754635 w 3847625"/>
              <a:gd name="connsiteY51" fmla="*/ 747837 h 1468479"/>
              <a:gd name="connsiteX52" fmla="*/ 775031 w 3847625"/>
              <a:gd name="connsiteY52" fmla="*/ 727441 h 1468479"/>
              <a:gd name="connsiteX53" fmla="*/ 778430 w 3847625"/>
              <a:gd name="connsiteY53" fmla="*/ 717243 h 1468479"/>
              <a:gd name="connsiteX54" fmla="*/ 785229 w 3847625"/>
              <a:gd name="connsiteY54" fmla="*/ 707046 h 1468479"/>
              <a:gd name="connsiteX55" fmla="*/ 781829 w 3847625"/>
              <a:gd name="connsiteY55" fmla="*/ 696848 h 1468479"/>
              <a:gd name="connsiteX56" fmla="*/ 792027 w 3847625"/>
              <a:gd name="connsiteY56" fmla="*/ 693449 h 1468479"/>
              <a:gd name="connsiteX57" fmla="*/ 795426 w 3847625"/>
              <a:gd name="connsiteY57" fmla="*/ 683251 h 1468479"/>
              <a:gd name="connsiteX58" fmla="*/ 802225 w 3847625"/>
              <a:gd name="connsiteY58" fmla="*/ 673053 h 1468479"/>
              <a:gd name="connsiteX59" fmla="*/ 812423 w 3847625"/>
              <a:gd name="connsiteY59" fmla="*/ 642460 h 1468479"/>
              <a:gd name="connsiteX60" fmla="*/ 822620 w 3847625"/>
              <a:gd name="connsiteY60" fmla="*/ 622064 h 1468479"/>
              <a:gd name="connsiteX61" fmla="*/ 843016 w 3847625"/>
              <a:gd name="connsiteY61" fmla="*/ 601669 h 1468479"/>
              <a:gd name="connsiteX62" fmla="*/ 853214 w 3847625"/>
              <a:gd name="connsiteY62" fmla="*/ 591471 h 1468479"/>
              <a:gd name="connsiteX63" fmla="*/ 863412 w 3847625"/>
              <a:gd name="connsiteY63" fmla="*/ 581273 h 1468479"/>
              <a:gd name="connsiteX64" fmla="*/ 883807 w 3847625"/>
              <a:gd name="connsiteY64" fmla="*/ 567676 h 1468479"/>
              <a:gd name="connsiteX65" fmla="*/ 900803 w 3847625"/>
              <a:gd name="connsiteY65" fmla="*/ 554079 h 1468479"/>
              <a:gd name="connsiteX66" fmla="*/ 907602 w 3847625"/>
              <a:gd name="connsiteY66" fmla="*/ 543881 h 1468479"/>
              <a:gd name="connsiteX67" fmla="*/ 917800 w 3847625"/>
              <a:gd name="connsiteY67" fmla="*/ 537083 h 1468479"/>
              <a:gd name="connsiteX68" fmla="*/ 931397 w 3847625"/>
              <a:gd name="connsiteY68" fmla="*/ 516687 h 1468479"/>
              <a:gd name="connsiteX69" fmla="*/ 938195 w 3847625"/>
              <a:gd name="connsiteY69" fmla="*/ 506489 h 1468479"/>
              <a:gd name="connsiteX70" fmla="*/ 948393 w 3847625"/>
              <a:gd name="connsiteY70" fmla="*/ 499691 h 1468479"/>
              <a:gd name="connsiteX71" fmla="*/ 951792 w 3847625"/>
              <a:gd name="connsiteY71" fmla="*/ 489493 h 1468479"/>
              <a:gd name="connsiteX72" fmla="*/ 965389 w 3847625"/>
              <a:gd name="connsiteY72" fmla="*/ 469098 h 1468479"/>
              <a:gd name="connsiteX73" fmla="*/ 975587 w 3847625"/>
              <a:gd name="connsiteY73" fmla="*/ 448702 h 1468479"/>
              <a:gd name="connsiteX74" fmla="*/ 985785 w 3847625"/>
              <a:gd name="connsiteY74" fmla="*/ 428307 h 1468479"/>
              <a:gd name="connsiteX75" fmla="*/ 995983 w 3847625"/>
              <a:gd name="connsiteY75" fmla="*/ 407911 h 1468479"/>
              <a:gd name="connsiteX76" fmla="*/ 1002781 w 3847625"/>
              <a:gd name="connsiteY76" fmla="*/ 387515 h 1468479"/>
              <a:gd name="connsiteX77" fmla="*/ 1009580 w 3847625"/>
              <a:gd name="connsiteY77" fmla="*/ 367120 h 1468479"/>
              <a:gd name="connsiteX78" fmla="*/ 1012979 w 3847625"/>
              <a:gd name="connsiteY78" fmla="*/ 356922 h 1468479"/>
              <a:gd name="connsiteX79" fmla="*/ 1016378 w 3847625"/>
              <a:gd name="connsiteY79" fmla="*/ 346724 h 1468479"/>
              <a:gd name="connsiteX80" fmla="*/ 1026576 w 3847625"/>
              <a:gd name="connsiteY80" fmla="*/ 295736 h 1468479"/>
              <a:gd name="connsiteX81" fmla="*/ 1033374 w 3847625"/>
              <a:gd name="connsiteY81" fmla="*/ 197157 h 1468479"/>
              <a:gd name="connsiteX82" fmla="*/ 1036774 w 3847625"/>
              <a:gd name="connsiteY82" fmla="*/ 186959 h 1468479"/>
              <a:gd name="connsiteX83" fmla="*/ 1043572 w 3847625"/>
              <a:gd name="connsiteY83" fmla="*/ 176762 h 1468479"/>
              <a:gd name="connsiteX84" fmla="*/ 1050371 w 3847625"/>
              <a:gd name="connsiteY84" fmla="*/ 156366 h 1468479"/>
              <a:gd name="connsiteX85" fmla="*/ 1057169 w 3847625"/>
              <a:gd name="connsiteY85" fmla="*/ 129172 h 1468479"/>
              <a:gd name="connsiteX86" fmla="*/ 1063968 w 3847625"/>
              <a:gd name="connsiteY86" fmla="*/ 108776 h 1468479"/>
              <a:gd name="connsiteX87" fmla="*/ 1077565 w 3847625"/>
              <a:gd name="connsiteY87" fmla="*/ 88381 h 1468479"/>
              <a:gd name="connsiteX88" fmla="*/ 1091162 w 3847625"/>
              <a:gd name="connsiteY88" fmla="*/ 67985 h 1468479"/>
              <a:gd name="connsiteX89" fmla="*/ 1101359 w 3847625"/>
              <a:gd name="connsiteY89" fmla="*/ 61187 h 1468479"/>
              <a:gd name="connsiteX90" fmla="*/ 1118356 w 3847625"/>
              <a:gd name="connsiteY90" fmla="*/ 44191 h 1468479"/>
              <a:gd name="connsiteX91" fmla="*/ 1138751 w 3847625"/>
              <a:gd name="connsiteY91" fmla="*/ 23795 h 1468479"/>
              <a:gd name="connsiteX92" fmla="*/ 1159147 w 3847625"/>
              <a:gd name="connsiteY92" fmla="*/ 10198 h 1468479"/>
              <a:gd name="connsiteX93" fmla="*/ 1193139 w 3847625"/>
              <a:gd name="connsiteY93" fmla="*/ 0 h 1468479"/>
              <a:gd name="connsiteX94" fmla="*/ 1220333 w 3847625"/>
              <a:gd name="connsiteY94" fmla="*/ 3399 h 1468479"/>
              <a:gd name="connsiteX95" fmla="*/ 1247527 w 3847625"/>
              <a:gd name="connsiteY95" fmla="*/ 10198 h 1468479"/>
              <a:gd name="connsiteX96" fmla="*/ 1267923 w 3847625"/>
              <a:gd name="connsiteY96" fmla="*/ 13597 h 1468479"/>
              <a:gd name="connsiteX97" fmla="*/ 1325710 w 3847625"/>
              <a:gd name="connsiteY97" fmla="*/ 6799 h 1468479"/>
              <a:gd name="connsiteX98" fmla="*/ 1359703 w 3847625"/>
              <a:gd name="connsiteY98" fmla="*/ 10198 h 1468479"/>
              <a:gd name="connsiteX99" fmla="*/ 1390296 w 3847625"/>
              <a:gd name="connsiteY99" fmla="*/ 27194 h 1468479"/>
              <a:gd name="connsiteX100" fmla="*/ 1400494 w 3847625"/>
              <a:gd name="connsiteY100" fmla="*/ 33993 h 1468479"/>
              <a:gd name="connsiteX101" fmla="*/ 1407293 w 3847625"/>
              <a:gd name="connsiteY101" fmla="*/ 44191 h 1468479"/>
              <a:gd name="connsiteX102" fmla="*/ 1424289 w 3847625"/>
              <a:gd name="connsiteY102" fmla="*/ 61187 h 1468479"/>
              <a:gd name="connsiteX103" fmla="*/ 1434487 w 3847625"/>
              <a:gd name="connsiteY103" fmla="*/ 81582 h 1468479"/>
              <a:gd name="connsiteX104" fmla="*/ 1437886 w 3847625"/>
              <a:gd name="connsiteY104" fmla="*/ 91780 h 1468479"/>
              <a:gd name="connsiteX105" fmla="*/ 1444684 w 3847625"/>
              <a:gd name="connsiteY105" fmla="*/ 101978 h 1468479"/>
              <a:gd name="connsiteX106" fmla="*/ 1451483 w 3847625"/>
              <a:gd name="connsiteY106" fmla="*/ 122373 h 1468479"/>
              <a:gd name="connsiteX107" fmla="*/ 1454882 w 3847625"/>
              <a:gd name="connsiteY107" fmla="*/ 132571 h 1468479"/>
              <a:gd name="connsiteX108" fmla="*/ 1451483 w 3847625"/>
              <a:gd name="connsiteY108" fmla="*/ 146168 h 1468479"/>
              <a:gd name="connsiteX109" fmla="*/ 1458281 w 3847625"/>
              <a:gd name="connsiteY109" fmla="*/ 193758 h 1468479"/>
              <a:gd name="connsiteX110" fmla="*/ 1465080 w 3847625"/>
              <a:gd name="connsiteY110" fmla="*/ 214153 h 1468479"/>
              <a:gd name="connsiteX111" fmla="*/ 1468479 w 3847625"/>
              <a:gd name="connsiteY111" fmla="*/ 227750 h 1468479"/>
              <a:gd name="connsiteX112" fmla="*/ 1471878 w 3847625"/>
              <a:gd name="connsiteY112" fmla="*/ 237948 h 1468479"/>
              <a:gd name="connsiteX113" fmla="*/ 1475278 w 3847625"/>
              <a:gd name="connsiteY113" fmla="*/ 258344 h 1468479"/>
              <a:gd name="connsiteX114" fmla="*/ 1482076 w 3847625"/>
              <a:gd name="connsiteY114" fmla="*/ 295736 h 1468479"/>
              <a:gd name="connsiteX115" fmla="*/ 1478677 w 3847625"/>
              <a:gd name="connsiteY115" fmla="*/ 401112 h 1468479"/>
              <a:gd name="connsiteX116" fmla="*/ 1475278 w 3847625"/>
              <a:gd name="connsiteY116" fmla="*/ 428307 h 1468479"/>
              <a:gd name="connsiteX117" fmla="*/ 1478677 w 3847625"/>
              <a:gd name="connsiteY117" fmla="*/ 489493 h 1468479"/>
              <a:gd name="connsiteX118" fmla="*/ 1478677 w 3847625"/>
              <a:gd name="connsiteY118" fmla="*/ 611866 h 1468479"/>
              <a:gd name="connsiteX119" fmla="*/ 1485475 w 3847625"/>
              <a:gd name="connsiteY119" fmla="*/ 642460 h 1468479"/>
              <a:gd name="connsiteX120" fmla="*/ 1492274 w 3847625"/>
              <a:gd name="connsiteY120" fmla="*/ 676452 h 1468479"/>
              <a:gd name="connsiteX121" fmla="*/ 1495673 w 3847625"/>
              <a:gd name="connsiteY121" fmla="*/ 696848 h 1468479"/>
              <a:gd name="connsiteX122" fmla="*/ 1505871 w 3847625"/>
              <a:gd name="connsiteY122" fmla="*/ 747837 h 1468479"/>
              <a:gd name="connsiteX123" fmla="*/ 1512669 w 3847625"/>
              <a:gd name="connsiteY123" fmla="*/ 771631 h 1468479"/>
              <a:gd name="connsiteX124" fmla="*/ 1516069 w 3847625"/>
              <a:gd name="connsiteY124" fmla="*/ 792027 h 1468479"/>
              <a:gd name="connsiteX125" fmla="*/ 1522867 w 3847625"/>
              <a:gd name="connsiteY125" fmla="*/ 812423 h 1468479"/>
              <a:gd name="connsiteX126" fmla="*/ 1529666 w 3847625"/>
              <a:gd name="connsiteY126" fmla="*/ 832818 h 1468479"/>
              <a:gd name="connsiteX127" fmla="*/ 1539864 w 3847625"/>
              <a:gd name="connsiteY127" fmla="*/ 863411 h 1468479"/>
              <a:gd name="connsiteX128" fmla="*/ 1543263 w 3847625"/>
              <a:gd name="connsiteY128" fmla="*/ 873609 h 1468479"/>
              <a:gd name="connsiteX129" fmla="*/ 1550061 w 3847625"/>
              <a:gd name="connsiteY129" fmla="*/ 921199 h 1468479"/>
              <a:gd name="connsiteX130" fmla="*/ 1563658 w 3847625"/>
              <a:gd name="connsiteY130" fmla="*/ 941594 h 1468479"/>
              <a:gd name="connsiteX131" fmla="*/ 1580655 w 3847625"/>
              <a:gd name="connsiteY131" fmla="*/ 955191 h 1468479"/>
              <a:gd name="connsiteX132" fmla="*/ 1597651 w 3847625"/>
              <a:gd name="connsiteY132" fmla="*/ 985785 h 1468479"/>
              <a:gd name="connsiteX133" fmla="*/ 1604449 w 3847625"/>
              <a:gd name="connsiteY133" fmla="*/ 995982 h 1468479"/>
              <a:gd name="connsiteX134" fmla="*/ 1621446 w 3847625"/>
              <a:gd name="connsiteY134" fmla="*/ 1026576 h 1468479"/>
              <a:gd name="connsiteX135" fmla="*/ 1635043 w 3847625"/>
              <a:gd name="connsiteY135" fmla="*/ 1046971 h 1468479"/>
              <a:gd name="connsiteX136" fmla="*/ 1645240 w 3847625"/>
              <a:gd name="connsiteY136" fmla="*/ 1053770 h 1468479"/>
              <a:gd name="connsiteX137" fmla="*/ 1652039 w 3847625"/>
              <a:gd name="connsiteY137" fmla="*/ 1063967 h 1468479"/>
              <a:gd name="connsiteX138" fmla="*/ 1662237 w 3847625"/>
              <a:gd name="connsiteY138" fmla="*/ 1070766 h 1468479"/>
              <a:gd name="connsiteX139" fmla="*/ 1672435 w 3847625"/>
              <a:gd name="connsiteY139" fmla="*/ 1080964 h 1468479"/>
              <a:gd name="connsiteX140" fmla="*/ 1682632 w 3847625"/>
              <a:gd name="connsiteY140" fmla="*/ 1087762 h 1468479"/>
              <a:gd name="connsiteX141" fmla="*/ 1692830 w 3847625"/>
              <a:gd name="connsiteY141" fmla="*/ 1097960 h 1468479"/>
              <a:gd name="connsiteX142" fmla="*/ 1713226 w 3847625"/>
              <a:gd name="connsiteY142" fmla="*/ 1111557 h 1468479"/>
              <a:gd name="connsiteX143" fmla="*/ 1723423 w 3847625"/>
              <a:gd name="connsiteY143" fmla="*/ 1118356 h 1468479"/>
              <a:gd name="connsiteX144" fmla="*/ 1733621 w 3847625"/>
              <a:gd name="connsiteY144" fmla="*/ 1125154 h 1468479"/>
              <a:gd name="connsiteX145" fmla="*/ 1743819 w 3847625"/>
              <a:gd name="connsiteY145" fmla="*/ 1131953 h 1468479"/>
              <a:gd name="connsiteX146" fmla="*/ 1754017 w 3847625"/>
              <a:gd name="connsiteY146" fmla="*/ 1135352 h 1468479"/>
              <a:gd name="connsiteX147" fmla="*/ 1764214 w 3847625"/>
              <a:gd name="connsiteY147" fmla="*/ 1142150 h 1468479"/>
              <a:gd name="connsiteX148" fmla="*/ 1798207 w 3847625"/>
              <a:gd name="connsiteY148" fmla="*/ 1152348 h 1468479"/>
              <a:gd name="connsiteX149" fmla="*/ 1808405 w 3847625"/>
              <a:gd name="connsiteY149" fmla="*/ 1155747 h 1468479"/>
              <a:gd name="connsiteX150" fmla="*/ 1825401 w 3847625"/>
              <a:gd name="connsiteY150" fmla="*/ 1172744 h 1468479"/>
              <a:gd name="connsiteX151" fmla="*/ 1845797 w 3847625"/>
              <a:gd name="connsiteY151" fmla="*/ 1179542 h 1468479"/>
              <a:gd name="connsiteX152" fmla="*/ 1855994 w 3847625"/>
              <a:gd name="connsiteY152" fmla="*/ 1182941 h 1468479"/>
              <a:gd name="connsiteX153" fmla="*/ 1866192 w 3847625"/>
              <a:gd name="connsiteY153" fmla="*/ 1186341 h 1468479"/>
              <a:gd name="connsiteX154" fmla="*/ 1886588 w 3847625"/>
              <a:gd name="connsiteY154" fmla="*/ 1196539 h 1468479"/>
              <a:gd name="connsiteX155" fmla="*/ 1896785 w 3847625"/>
              <a:gd name="connsiteY155" fmla="*/ 1203337 h 1468479"/>
              <a:gd name="connsiteX156" fmla="*/ 1913782 w 3847625"/>
              <a:gd name="connsiteY156" fmla="*/ 1216934 h 1468479"/>
              <a:gd name="connsiteX157" fmla="*/ 1923980 w 3847625"/>
              <a:gd name="connsiteY157" fmla="*/ 1237330 h 1468479"/>
              <a:gd name="connsiteX158" fmla="*/ 1940976 w 3847625"/>
              <a:gd name="connsiteY158" fmla="*/ 1254326 h 1468479"/>
              <a:gd name="connsiteX159" fmla="*/ 1957972 w 3847625"/>
              <a:gd name="connsiteY159" fmla="*/ 1271322 h 1468479"/>
              <a:gd name="connsiteX160" fmla="*/ 1964771 w 3847625"/>
              <a:gd name="connsiteY160" fmla="*/ 1281520 h 1468479"/>
              <a:gd name="connsiteX161" fmla="*/ 1985166 w 3847625"/>
              <a:gd name="connsiteY161" fmla="*/ 1288318 h 1468479"/>
              <a:gd name="connsiteX162" fmla="*/ 1995364 w 3847625"/>
              <a:gd name="connsiteY162" fmla="*/ 1291718 h 1468479"/>
              <a:gd name="connsiteX163" fmla="*/ 2025957 w 3847625"/>
              <a:gd name="connsiteY163" fmla="*/ 1312113 h 1468479"/>
              <a:gd name="connsiteX164" fmla="*/ 2036155 w 3847625"/>
              <a:gd name="connsiteY164" fmla="*/ 1318912 h 1468479"/>
              <a:gd name="connsiteX165" fmla="*/ 2046353 w 3847625"/>
              <a:gd name="connsiteY165" fmla="*/ 1325710 h 1468479"/>
              <a:gd name="connsiteX166" fmla="*/ 2056551 w 3847625"/>
              <a:gd name="connsiteY166" fmla="*/ 1335908 h 1468479"/>
              <a:gd name="connsiteX167" fmla="*/ 2063349 w 3847625"/>
              <a:gd name="connsiteY167" fmla="*/ 1346106 h 1468479"/>
              <a:gd name="connsiteX168" fmla="*/ 2073547 w 3847625"/>
              <a:gd name="connsiteY168" fmla="*/ 1352904 h 1468479"/>
              <a:gd name="connsiteX169" fmla="*/ 2080345 w 3847625"/>
              <a:gd name="connsiteY169" fmla="*/ 1363102 h 1468479"/>
              <a:gd name="connsiteX170" fmla="*/ 2114338 w 3847625"/>
              <a:gd name="connsiteY170" fmla="*/ 1380098 h 1468479"/>
              <a:gd name="connsiteX171" fmla="*/ 2144931 w 3847625"/>
              <a:gd name="connsiteY171" fmla="*/ 1390296 h 1468479"/>
              <a:gd name="connsiteX172" fmla="*/ 2165327 w 3847625"/>
              <a:gd name="connsiteY172" fmla="*/ 1397095 h 1468479"/>
              <a:gd name="connsiteX173" fmla="*/ 2195920 w 3847625"/>
              <a:gd name="connsiteY173" fmla="*/ 1410692 h 1468479"/>
              <a:gd name="connsiteX174" fmla="*/ 2206118 w 3847625"/>
              <a:gd name="connsiteY174" fmla="*/ 1414091 h 1468479"/>
              <a:gd name="connsiteX175" fmla="*/ 2216316 w 3847625"/>
              <a:gd name="connsiteY175" fmla="*/ 1420889 h 1468479"/>
              <a:gd name="connsiteX176" fmla="*/ 2236711 w 3847625"/>
              <a:gd name="connsiteY176" fmla="*/ 1427688 h 1468479"/>
              <a:gd name="connsiteX177" fmla="*/ 2246909 w 3847625"/>
              <a:gd name="connsiteY177" fmla="*/ 1434486 h 1468479"/>
              <a:gd name="connsiteX178" fmla="*/ 2267304 w 3847625"/>
              <a:gd name="connsiteY178" fmla="*/ 1441285 h 1468479"/>
              <a:gd name="connsiteX179" fmla="*/ 2287700 w 3847625"/>
              <a:gd name="connsiteY179" fmla="*/ 1448083 h 1468479"/>
              <a:gd name="connsiteX180" fmla="*/ 2297898 w 3847625"/>
              <a:gd name="connsiteY180" fmla="*/ 1451483 h 1468479"/>
              <a:gd name="connsiteX181" fmla="*/ 2328491 w 3847625"/>
              <a:gd name="connsiteY181" fmla="*/ 1465080 h 1468479"/>
              <a:gd name="connsiteX182" fmla="*/ 2362484 w 3847625"/>
              <a:gd name="connsiteY182" fmla="*/ 1468479 h 1468479"/>
              <a:gd name="connsiteX183" fmla="*/ 2444066 w 3847625"/>
              <a:gd name="connsiteY183" fmla="*/ 1465080 h 1468479"/>
              <a:gd name="connsiteX184" fmla="*/ 2478058 w 3847625"/>
              <a:gd name="connsiteY184" fmla="*/ 1454882 h 1468479"/>
              <a:gd name="connsiteX185" fmla="*/ 2501853 w 3847625"/>
              <a:gd name="connsiteY185" fmla="*/ 1448083 h 1468479"/>
              <a:gd name="connsiteX186" fmla="*/ 2512051 w 3847625"/>
              <a:gd name="connsiteY186" fmla="*/ 1444684 h 1468479"/>
              <a:gd name="connsiteX187" fmla="*/ 2529047 w 3847625"/>
              <a:gd name="connsiteY187" fmla="*/ 1441285 h 1468479"/>
              <a:gd name="connsiteX188" fmla="*/ 2542644 w 3847625"/>
              <a:gd name="connsiteY188" fmla="*/ 1437886 h 1468479"/>
              <a:gd name="connsiteX189" fmla="*/ 2590234 w 3847625"/>
              <a:gd name="connsiteY189" fmla="*/ 1431087 h 1468479"/>
              <a:gd name="connsiteX190" fmla="*/ 2610629 w 3847625"/>
              <a:gd name="connsiteY190" fmla="*/ 1417490 h 1468479"/>
              <a:gd name="connsiteX191" fmla="*/ 2620827 w 3847625"/>
              <a:gd name="connsiteY191" fmla="*/ 1410692 h 1468479"/>
              <a:gd name="connsiteX192" fmla="*/ 2627626 w 3847625"/>
              <a:gd name="connsiteY192" fmla="*/ 1400494 h 1468479"/>
              <a:gd name="connsiteX193" fmla="*/ 2648021 w 3847625"/>
              <a:gd name="connsiteY193" fmla="*/ 1393695 h 1468479"/>
              <a:gd name="connsiteX194" fmla="*/ 2658219 w 3847625"/>
              <a:gd name="connsiteY194" fmla="*/ 1390296 h 1468479"/>
              <a:gd name="connsiteX195" fmla="*/ 2688812 w 3847625"/>
              <a:gd name="connsiteY195" fmla="*/ 1373300 h 1468479"/>
              <a:gd name="connsiteX196" fmla="*/ 2699010 w 3847625"/>
              <a:gd name="connsiteY196" fmla="*/ 1366501 h 1468479"/>
              <a:gd name="connsiteX197" fmla="*/ 2719406 w 3847625"/>
              <a:gd name="connsiteY197" fmla="*/ 1356304 h 1468479"/>
              <a:gd name="connsiteX198" fmla="*/ 2726204 w 3847625"/>
              <a:gd name="connsiteY198" fmla="*/ 1346106 h 1468479"/>
              <a:gd name="connsiteX199" fmla="*/ 2746600 w 3847625"/>
              <a:gd name="connsiteY199" fmla="*/ 1335908 h 1468479"/>
              <a:gd name="connsiteX200" fmla="*/ 2766995 w 3847625"/>
              <a:gd name="connsiteY200" fmla="*/ 1332509 h 1468479"/>
              <a:gd name="connsiteX201" fmla="*/ 2777193 w 3847625"/>
              <a:gd name="connsiteY201" fmla="*/ 1329110 h 1468479"/>
              <a:gd name="connsiteX202" fmla="*/ 2797588 w 3847625"/>
              <a:gd name="connsiteY202" fmla="*/ 1318912 h 1468479"/>
              <a:gd name="connsiteX203" fmla="*/ 2807786 w 3847625"/>
              <a:gd name="connsiteY203" fmla="*/ 1312113 h 1468479"/>
              <a:gd name="connsiteX204" fmla="*/ 2865574 w 3847625"/>
              <a:gd name="connsiteY204" fmla="*/ 1315512 h 1468479"/>
              <a:gd name="connsiteX205" fmla="*/ 2882570 w 3847625"/>
              <a:gd name="connsiteY205" fmla="*/ 1318912 h 1468479"/>
              <a:gd name="connsiteX206" fmla="*/ 2923361 w 3847625"/>
              <a:gd name="connsiteY206" fmla="*/ 1329110 h 1468479"/>
              <a:gd name="connsiteX207" fmla="*/ 2936958 w 3847625"/>
              <a:gd name="connsiteY207" fmla="*/ 1332509 h 1468479"/>
              <a:gd name="connsiteX208" fmla="*/ 2981148 w 3847625"/>
              <a:gd name="connsiteY208" fmla="*/ 1339307 h 1468479"/>
              <a:gd name="connsiteX209" fmla="*/ 2991346 w 3847625"/>
              <a:gd name="connsiteY209" fmla="*/ 1342707 h 1468479"/>
              <a:gd name="connsiteX210" fmla="*/ 3018540 w 3847625"/>
              <a:gd name="connsiteY210" fmla="*/ 1349505 h 1468479"/>
              <a:gd name="connsiteX211" fmla="*/ 3028738 w 3847625"/>
              <a:gd name="connsiteY211" fmla="*/ 1359703 h 1468479"/>
              <a:gd name="connsiteX212" fmla="*/ 3049133 w 3847625"/>
              <a:gd name="connsiteY212" fmla="*/ 1366501 h 1468479"/>
              <a:gd name="connsiteX213" fmla="*/ 3059331 w 3847625"/>
              <a:gd name="connsiteY213" fmla="*/ 1369901 h 1468479"/>
              <a:gd name="connsiteX214" fmla="*/ 3069529 w 3847625"/>
              <a:gd name="connsiteY214" fmla="*/ 1373300 h 1468479"/>
              <a:gd name="connsiteX215" fmla="*/ 3079727 w 3847625"/>
              <a:gd name="connsiteY215" fmla="*/ 1376699 h 1468479"/>
              <a:gd name="connsiteX216" fmla="*/ 3083126 w 3847625"/>
              <a:gd name="connsiteY216" fmla="*/ 1386897 h 1468479"/>
              <a:gd name="connsiteX217" fmla="*/ 3123917 w 3847625"/>
              <a:gd name="connsiteY217" fmla="*/ 1407292 h 1468479"/>
              <a:gd name="connsiteX218" fmla="*/ 3144313 w 3847625"/>
              <a:gd name="connsiteY218" fmla="*/ 1414091 h 1468479"/>
              <a:gd name="connsiteX219" fmla="*/ 3154510 w 3847625"/>
              <a:gd name="connsiteY219" fmla="*/ 1417490 h 1468479"/>
              <a:gd name="connsiteX220" fmla="*/ 3181704 w 3847625"/>
              <a:gd name="connsiteY220" fmla="*/ 1424289 h 1468479"/>
              <a:gd name="connsiteX221" fmla="*/ 3195301 w 3847625"/>
              <a:gd name="connsiteY221" fmla="*/ 1427688 h 1468479"/>
              <a:gd name="connsiteX222" fmla="*/ 3232693 w 3847625"/>
              <a:gd name="connsiteY222" fmla="*/ 1434486 h 1468479"/>
              <a:gd name="connsiteX223" fmla="*/ 3253089 w 3847625"/>
              <a:gd name="connsiteY223" fmla="*/ 1437886 h 1468479"/>
              <a:gd name="connsiteX224" fmla="*/ 3293880 w 3847625"/>
              <a:gd name="connsiteY224" fmla="*/ 1444684 h 1468479"/>
              <a:gd name="connsiteX225" fmla="*/ 3314275 w 3847625"/>
              <a:gd name="connsiteY225" fmla="*/ 1448083 h 1468479"/>
              <a:gd name="connsiteX226" fmla="*/ 3365264 w 3847625"/>
              <a:gd name="connsiteY226" fmla="*/ 1451483 h 1468479"/>
              <a:gd name="connsiteX227" fmla="*/ 3429850 w 3847625"/>
              <a:gd name="connsiteY227" fmla="*/ 1461681 h 1468479"/>
              <a:gd name="connsiteX228" fmla="*/ 3518231 w 3847625"/>
              <a:gd name="connsiteY228" fmla="*/ 1458281 h 1468479"/>
              <a:gd name="connsiteX229" fmla="*/ 3538626 w 3847625"/>
              <a:gd name="connsiteY229" fmla="*/ 1451483 h 1468479"/>
              <a:gd name="connsiteX230" fmla="*/ 3555623 w 3847625"/>
              <a:gd name="connsiteY230" fmla="*/ 1437886 h 1468479"/>
              <a:gd name="connsiteX231" fmla="*/ 3562421 w 3847625"/>
              <a:gd name="connsiteY231" fmla="*/ 1427688 h 1468479"/>
              <a:gd name="connsiteX232" fmla="*/ 3582817 w 3847625"/>
              <a:gd name="connsiteY232" fmla="*/ 1414091 h 1468479"/>
              <a:gd name="connsiteX233" fmla="*/ 3610011 w 3847625"/>
              <a:gd name="connsiteY233" fmla="*/ 1390296 h 1468479"/>
              <a:gd name="connsiteX234" fmla="*/ 3620209 w 3847625"/>
              <a:gd name="connsiteY234" fmla="*/ 1383498 h 1468479"/>
              <a:gd name="connsiteX235" fmla="*/ 3630406 w 3847625"/>
              <a:gd name="connsiteY235" fmla="*/ 1380098 h 1468479"/>
              <a:gd name="connsiteX236" fmla="*/ 3650802 w 3847625"/>
              <a:gd name="connsiteY236" fmla="*/ 1366501 h 1468479"/>
              <a:gd name="connsiteX237" fmla="*/ 3677996 w 3847625"/>
              <a:gd name="connsiteY237" fmla="*/ 1335908 h 1468479"/>
              <a:gd name="connsiteX238" fmla="*/ 3698391 w 3847625"/>
              <a:gd name="connsiteY238" fmla="*/ 1322311 h 1468479"/>
              <a:gd name="connsiteX239" fmla="*/ 3708589 w 3847625"/>
              <a:gd name="connsiteY239" fmla="*/ 1315512 h 1468479"/>
              <a:gd name="connsiteX240" fmla="*/ 3728985 w 3847625"/>
              <a:gd name="connsiteY240" fmla="*/ 1298516 h 1468479"/>
              <a:gd name="connsiteX241" fmla="*/ 3742582 w 3847625"/>
              <a:gd name="connsiteY241" fmla="*/ 1278121 h 1468479"/>
              <a:gd name="connsiteX242" fmla="*/ 3749380 w 3847625"/>
              <a:gd name="connsiteY242" fmla="*/ 1267923 h 1468479"/>
              <a:gd name="connsiteX243" fmla="*/ 3759578 w 3847625"/>
              <a:gd name="connsiteY243" fmla="*/ 1257725 h 1468479"/>
              <a:gd name="connsiteX244" fmla="*/ 3766377 w 3847625"/>
              <a:gd name="connsiteY244" fmla="*/ 1247527 h 1468479"/>
              <a:gd name="connsiteX245" fmla="*/ 3776574 w 3847625"/>
              <a:gd name="connsiteY245" fmla="*/ 1240729 h 1468479"/>
              <a:gd name="connsiteX246" fmla="*/ 3847625 w 3847625"/>
              <a:gd name="connsiteY246" fmla="*/ 1170480 h 1468479"/>
              <a:gd name="connsiteX0" fmla="*/ 0 w 3822048"/>
              <a:gd name="connsiteY0" fmla="*/ 1424288 h 1468479"/>
              <a:gd name="connsiteX1" fmla="*/ 37392 w 3822048"/>
              <a:gd name="connsiteY1" fmla="*/ 1400494 h 1468479"/>
              <a:gd name="connsiteX2" fmla="*/ 44191 w 3822048"/>
              <a:gd name="connsiteY2" fmla="*/ 1390296 h 1468479"/>
              <a:gd name="connsiteX3" fmla="*/ 61187 w 3822048"/>
              <a:gd name="connsiteY3" fmla="*/ 1359703 h 1468479"/>
              <a:gd name="connsiteX4" fmla="*/ 81583 w 3822048"/>
              <a:gd name="connsiteY4" fmla="*/ 1346106 h 1468479"/>
              <a:gd name="connsiteX5" fmla="*/ 112176 w 3822048"/>
              <a:gd name="connsiteY5" fmla="*/ 1335908 h 1468479"/>
              <a:gd name="connsiteX6" fmla="*/ 122374 w 3822048"/>
              <a:gd name="connsiteY6" fmla="*/ 1332509 h 1468479"/>
              <a:gd name="connsiteX7" fmla="*/ 135971 w 3822048"/>
              <a:gd name="connsiteY7" fmla="*/ 1329110 h 1468479"/>
              <a:gd name="connsiteX8" fmla="*/ 149568 w 3822048"/>
              <a:gd name="connsiteY8" fmla="*/ 1308714 h 1468479"/>
              <a:gd name="connsiteX9" fmla="*/ 169963 w 3822048"/>
              <a:gd name="connsiteY9" fmla="*/ 1295117 h 1468479"/>
              <a:gd name="connsiteX10" fmla="*/ 210754 w 3822048"/>
              <a:gd name="connsiteY10" fmla="*/ 1281520 h 1468479"/>
              <a:gd name="connsiteX11" fmla="*/ 241348 w 3822048"/>
              <a:gd name="connsiteY11" fmla="*/ 1271322 h 1468479"/>
              <a:gd name="connsiteX12" fmla="*/ 251545 w 3822048"/>
              <a:gd name="connsiteY12" fmla="*/ 1267923 h 1468479"/>
              <a:gd name="connsiteX13" fmla="*/ 261743 w 3822048"/>
              <a:gd name="connsiteY13" fmla="*/ 1261124 h 1468479"/>
              <a:gd name="connsiteX14" fmla="*/ 275340 w 3822048"/>
              <a:gd name="connsiteY14" fmla="*/ 1240729 h 1468479"/>
              <a:gd name="connsiteX15" fmla="*/ 285538 w 3822048"/>
              <a:gd name="connsiteY15" fmla="*/ 1233930 h 1468479"/>
              <a:gd name="connsiteX16" fmla="*/ 295736 w 3822048"/>
              <a:gd name="connsiteY16" fmla="*/ 1223733 h 1468479"/>
              <a:gd name="connsiteX17" fmla="*/ 305933 w 3822048"/>
              <a:gd name="connsiteY17" fmla="*/ 1220333 h 1468479"/>
              <a:gd name="connsiteX18" fmla="*/ 316131 w 3822048"/>
              <a:gd name="connsiteY18" fmla="*/ 1213535 h 1468479"/>
              <a:gd name="connsiteX19" fmla="*/ 346725 w 3822048"/>
              <a:gd name="connsiteY19" fmla="*/ 1199938 h 1468479"/>
              <a:gd name="connsiteX20" fmla="*/ 350124 w 3822048"/>
              <a:gd name="connsiteY20" fmla="*/ 1189740 h 1468479"/>
              <a:gd name="connsiteX21" fmla="*/ 370519 w 3822048"/>
              <a:gd name="connsiteY21" fmla="*/ 1176143 h 1468479"/>
              <a:gd name="connsiteX22" fmla="*/ 377318 w 3822048"/>
              <a:gd name="connsiteY22" fmla="*/ 1165945 h 1468479"/>
              <a:gd name="connsiteX23" fmla="*/ 394314 w 3822048"/>
              <a:gd name="connsiteY23" fmla="*/ 1145550 h 1468479"/>
              <a:gd name="connsiteX24" fmla="*/ 401113 w 3822048"/>
              <a:gd name="connsiteY24" fmla="*/ 1125154 h 1468479"/>
              <a:gd name="connsiteX25" fmla="*/ 404512 w 3822048"/>
              <a:gd name="connsiteY25" fmla="*/ 1114956 h 1468479"/>
              <a:gd name="connsiteX26" fmla="*/ 414710 w 3822048"/>
              <a:gd name="connsiteY26" fmla="*/ 1108158 h 1468479"/>
              <a:gd name="connsiteX27" fmla="*/ 428307 w 3822048"/>
              <a:gd name="connsiteY27" fmla="*/ 1087762 h 1468479"/>
              <a:gd name="connsiteX28" fmla="*/ 435105 w 3822048"/>
              <a:gd name="connsiteY28" fmla="*/ 1077565 h 1468479"/>
              <a:gd name="connsiteX29" fmla="*/ 441904 w 3822048"/>
              <a:gd name="connsiteY29" fmla="*/ 1057169 h 1468479"/>
              <a:gd name="connsiteX30" fmla="*/ 458900 w 3822048"/>
              <a:gd name="connsiteY30" fmla="*/ 1036773 h 1468479"/>
              <a:gd name="connsiteX31" fmla="*/ 469098 w 3822048"/>
              <a:gd name="connsiteY31" fmla="*/ 1029975 h 1468479"/>
              <a:gd name="connsiteX32" fmla="*/ 489493 w 3822048"/>
              <a:gd name="connsiteY32" fmla="*/ 1012979 h 1468479"/>
              <a:gd name="connsiteX33" fmla="*/ 503090 w 3822048"/>
              <a:gd name="connsiteY33" fmla="*/ 992583 h 1468479"/>
              <a:gd name="connsiteX34" fmla="*/ 509889 w 3822048"/>
              <a:gd name="connsiteY34" fmla="*/ 982385 h 1468479"/>
              <a:gd name="connsiteX35" fmla="*/ 520087 w 3822048"/>
              <a:gd name="connsiteY35" fmla="*/ 975587 h 1468479"/>
              <a:gd name="connsiteX36" fmla="*/ 526885 w 3822048"/>
              <a:gd name="connsiteY36" fmla="*/ 965389 h 1468479"/>
              <a:gd name="connsiteX37" fmla="*/ 547281 w 3822048"/>
              <a:gd name="connsiteY37" fmla="*/ 948393 h 1468479"/>
              <a:gd name="connsiteX38" fmla="*/ 560878 w 3822048"/>
              <a:gd name="connsiteY38" fmla="*/ 927997 h 1468479"/>
              <a:gd name="connsiteX39" fmla="*/ 574475 w 3822048"/>
              <a:gd name="connsiteY39" fmla="*/ 897404 h 1468479"/>
              <a:gd name="connsiteX40" fmla="*/ 588072 w 3822048"/>
              <a:gd name="connsiteY40" fmla="*/ 880408 h 1468479"/>
              <a:gd name="connsiteX41" fmla="*/ 594870 w 3822048"/>
              <a:gd name="connsiteY41" fmla="*/ 870210 h 1468479"/>
              <a:gd name="connsiteX42" fmla="*/ 605068 w 3822048"/>
              <a:gd name="connsiteY42" fmla="*/ 860012 h 1468479"/>
              <a:gd name="connsiteX43" fmla="*/ 615266 w 3822048"/>
              <a:gd name="connsiteY43" fmla="*/ 846415 h 1468479"/>
              <a:gd name="connsiteX44" fmla="*/ 635661 w 3822048"/>
              <a:gd name="connsiteY44" fmla="*/ 829419 h 1468479"/>
              <a:gd name="connsiteX45" fmla="*/ 666255 w 3822048"/>
              <a:gd name="connsiteY45" fmla="*/ 805624 h 1468479"/>
              <a:gd name="connsiteX46" fmla="*/ 676452 w 3822048"/>
              <a:gd name="connsiteY46" fmla="*/ 798825 h 1468479"/>
              <a:gd name="connsiteX47" fmla="*/ 686650 w 3822048"/>
              <a:gd name="connsiteY47" fmla="*/ 795426 h 1468479"/>
              <a:gd name="connsiteX48" fmla="*/ 707046 w 3822048"/>
              <a:gd name="connsiteY48" fmla="*/ 781829 h 1468479"/>
              <a:gd name="connsiteX49" fmla="*/ 727441 w 3822048"/>
              <a:gd name="connsiteY49" fmla="*/ 775031 h 1468479"/>
              <a:gd name="connsiteX50" fmla="*/ 747837 w 3822048"/>
              <a:gd name="connsiteY50" fmla="*/ 758034 h 1468479"/>
              <a:gd name="connsiteX51" fmla="*/ 754635 w 3822048"/>
              <a:gd name="connsiteY51" fmla="*/ 747837 h 1468479"/>
              <a:gd name="connsiteX52" fmla="*/ 775031 w 3822048"/>
              <a:gd name="connsiteY52" fmla="*/ 727441 h 1468479"/>
              <a:gd name="connsiteX53" fmla="*/ 778430 w 3822048"/>
              <a:gd name="connsiteY53" fmla="*/ 717243 h 1468479"/>
              <a:gd name="connsiteX54" fmla="*/ 785229 w 3822048"/>
              <a:gd name="connsiteY54" fmla="*/ 707046 h 1468479"/>
              <a:gd name="connsiteX55" fmla="*/ 781829 w 3822048"/>
              <a:gd name="connsiteY55" fmla="*/ 696848 h 1468479"/>
              <a:gd name="connsiteX56" fmla="*/ 792027 w 3822048"/>
              <a:gd name="connsiteY56" fmla="*/ 693449 h 1468479"/>
              <a:gd name="connsiteX57" fmla="*/ 795426 w 3822048"/>
              <a:gd name="connsiteY57" fmla="*/ 683251 h 1468479"/>
              <a:gd name="connsiteX58" fmla="*/ 802225 w 3822048"/>
              <a:gd name="connsiteY58" fmla="*/ 673053 h 1468479"/>
              <a:gd name="connsiteX59" fmla="*/ 812423 w 3822048"/>
              <a:gd name="connsiteY59" fmla="*/ 642460 h 1468479"/>
              <a:gd name="connsiteX60" fmla="*/ 822620 w 3822048"/>
              <a:gd name="connsiteY60" fmla="*/ 622064 h 1468479"/>
              <a:gd name="connsiteX61" fmla="*/ 843016 w 3822048"/>
              <a:gd name="connsiteY61" fmla="*/ 601669 h 1468479"/>
              <a:gd name="connsiteX62" fmla="*/ 853214 w 3822048"/>
              <a:gd name="connsiteY62" fmla="*/ 591471 h 1468479"/>
              <a:gd name="connsiteX63" fmla="*/ 863412 w 3822048"/>
              <a:gd name="connsiteY63" fmla="*/ 581273 h 1468479"/>
              <a:gd name="connsiteX64" fmla="*/ 883807 w 3822048"/>
              <a:gd name="connsiteY64" fmla="*/ 567676 h 1468479"/>
              <a:gd name="connsiteX65" fmla="*/ 900803 w 3822048"/>
              <a:gd name="connsiteY65" fmla="*/ 554079 h 1468479"/>
              <a:gd name="connsiteX66" fmla="*/ 907602 w 3822048"/>
              <a:gd name="connsiteY66" fmla="*/ 543881 h 1468479"/>
              <a:gd name="connsiteX67" fmla="*/ 917800 w 3822048"/>
              <a:gd name="connsiteY67" fmla="*/ 537083 h 1468479"/>
              <a:gd name="connsiteX68" fmla="*/ 931397 w 3822048"/>
              <a:gd name="connsiteY68" fmla="*/ 516687 h 1468479"/>
              <a:gd name="connsiteX69" fmla="*/ 938195 w 3822048"/>
              <a:gd name="connsiteY69" fmla="*/ 506489 h 1468479"/>
              <a:gd name="connsiteX70" fmla="*/ 948393 w 3822048"/>
              <a:gd name="connsiteY70" fmla="*/ 499691 h 1468479"/>
              <a:gd name="connsiteX71" fmla="*/ 951792 w 3822048"/>
              <a:gd name="connsiteY71" fmla="*/ 489493 h 1468479"/>
              <a:gd name="connsiteX72" fmla="*/ 965389 w 3822048"/>
              <a:gd name="connsiteY72" fmla="*/ 469098 h 1468479"/>
              <a:gd name="connsiteX73" fmla="*/ 975587 w 3822048"/>
              <a:gd name="connsiteY73" fmla="*/ 448702 h 1468479"/>
              <a:gd name="connsiteX74" fmla="*/ 985785 w 3822048"/>
              <a:gd name="connsiteY74" fmla="*/ 428307 h 1468479"/>
              <a:gd name="connsiteX75" fmla="*/ 995983 w 3822048"/>
              <a:gd name="connsiteY75" fmla="*/ 407911 h 1468479"/>
              <a:gd name="connsiteX76" fmla="*/ 1002781 w 3822048"/>
              <a:gd name="connsiteY76" fmla="*/ 387515 h 1468479"/>
              <a:gd name="connsiteX77" fmla="*/ 1009580 w 3822048"/>
              <a:gd name="connsiteY77" fmla="*/ 367120 h 1468479"/>
              <a:gd name="connsiteX78" fmla="*/ 1012979 w 3822048"/>
              <a:gd name="connsiteY78" fmla="*/ 356922 h 1468479"/>
              <a:gd name="connsiteX79" fmla="*/ 1016378 w 3822048"/>
              <a:gd name="connsiteY79" fmla="*/ 346724 h 1468479"/>
              <a:gd name="connsiteX80" fmla="*/ 1026576 w 3822048"/>
              <a:gd name="connsiteY80" fmla="*/ 295736 h 1468479"/>
              <a:gd name="connsiteX81" fmla="*/ 1033374 w 3822048"/>
              <a:gd name="connsiteY81" fmla="*/ 197157 h 1468479"/>
              <a:gd name="connsiteX82" fmla="*/ 1036774 w 3822048"/>
              <a:gd name="connsiteY82" fmla="*/ 186959 h 1468479"/>
              <a:gd name="connsiteX83" fmla="*/ 1043572 w 3822048"/>
              <a:gd name="connsiteY83" fmla="*/ 176762 h 1468479"/>
              <a:gd name="connsiteX84" fmla="*/ 1050371 w 3822048"/>
              <a:gd name="connsiteY84" fmla="*/ 156366 h 1468479"/>
              <a:gd name="connsiteX85" fmla="*/ 1057169 w 3822048"/>
              <a:gd name="connsiteY85" fmla="*/ 129172 h 1468479"/>
              <a:gd name="connsiteX86" fmla="*/ 1063968 w 3822048"/>
              <a:gd name="connsiteY86" fmla="*/ 108776 h 1468479"/>
              <a:gd name="connsiteX87" fmla="*/ 1077565 w 3822048"/>
              <a:gd name="connsiteY87" fmla="*/ 88381 h 1468479"/>
              <a:gd name="connsiteX88" fmla="*/ 1091162 w 3822048"/>
              <a:gd name="connsiteY88" fmla="*/ 67985 h 1468479"/>
              <a:gd name="connsiteX89" fmla="*/ 1101359 w 3822048"/>
              <a:gd name="connsiteY89" fmla="*/ 61187 h 1468479"/>
              <a:gd name="connsiteX90" fmla="*/ 1118356 w 3822048"/>
              <a:gd name="connsiteY90" fmla="*/ 44191 h 1468479"/>
              <a:gd name="connsiteX91" fmla="*/ 1138751 w 3822048"/>
              <a:gd name="connsiteY91" fmla="*/ 23795 h 1468479"/>
              <a:gd name="connsiteX92" fmla="*/ 1159147 w 3822048"/>
              <a:gd name="connsiteY92" fmla="*/ 10198 h 1468479"/>
              <a:gd name="connsiteX93" fmla="*/ 1193139 w 3822048"/>
              <a:gd name="connsiteY93" fmla="*/ 0 h 1468479"/>
              <a:gd name="connsiteX94" fmla="*/ 1220333 w 3822048"/>
              <a:gd name="connsiteY94" fmla="*/ 3399 h 1468479"/>
              <a:gd name="connsiteX95" fmla="*/ 1247527 w 3822048"/>
              <a:gd name="connsiteY95" fmla="*/ 10198 h 1468479"/>
              <a:gd name="connsiteX96" fmla="*/ 1267923 w 3822048"/>
              <a:gd name="connsiteY96" fmla="*/ 13597 h 1468479"/>
              <a:gd name="connsiteX97" fmla="*/ 1325710 w 3822048"/>
              <a:gd name="connsiteY97" fmla="*/ 6799 h 1468479"/>
              <a:gd name="connsiteX98" fmla="*/ 1359703 w 3822048"/>
              <a:gd name="connsiteY98" fmla="*/ 10198 h 1468479"/>
              <a:gd name="connsiteX99" fmla="*/ 1390296 w 3822048"/>
              <a:gd name="connsiteY99" fmla="*/ 27194 h 1468479"/>
              <a:gd name="connsiteX100" fmla="*/ 1400494 w 3822048"/>
              <a:gd name="connsiteY100" fmla="*/ 33993 h 1468479"/>
              <a:gd name="connsiteX101" fmla="*/ 1407293 w 3822048"/>
              <a:gd name="connsiteY101" fmla="*/ 44191 h 1468479"/>
              <a:gd name="connsiteX102" fmla="*/ 1424289 w 3822048"/>
              <a:gd name="connsiteY102" fmla="*/ 61187 h 1468479"/>
              <a:gd name="connsiteX103" fmla="*/ 1434487 w 3822048"/>
              <a:gd name="connsiteY103" fmla="*/ 81582 h 1468479"/>
              <a:gd name="connsiteX104" fmla="*/ 1437886 w 3822048"/>
              <a:gd name="connsiteY104" fmla="*/ 91780 h 1468479"/>
              <a:gd name="connsiteX105" fmla="*/ 1444684 w 3822048"/>
              <a:gd name="connsiteY105" fmla="*/ 101978 h 1468479"/>
              <a:gd name="connsiteX106" fmla="*/ 1451483 w 3822048"/>
              <a:gd name="connsiteY106" fmla="*/ 122373 h 1468479"/>
              <a:gd name="connsiteX107" fmla="*/ 1454882 w 3822048"/>
              <a:gd name="connsiteY107" fmla="*/ 132571 h 1468479"/>
              <a:gd name="connsiteX108" fmla="*/ 1451483 w 3822048"/>
              <a:gd name="connsiteY108" fmla="*/ 146168 h 1468479"/>
              <a:gd name="connsiteX109" fmla="*/ 1458281 w 3822048"/>
              <a:gd name="connsiteY109" fmla="*/ 193758 h 1468479"/>
              <a:gd name="connsiteX110" fmla="*/ 1465080 w 3822048"/>
              <a:gd name="connsiteY110" fmla="*/ 214153 h 1468479"/>
              <a:gd name="connsiteX111" fmla="*/ 1468479 w 3822048"/>
              <a:gd name="connsiteY111" fmla="*/ 227750 h 1468479"/>
              <a:gd name="connsiteX112" fmla="*/ 1471878 w 3822048"/>
              <a:gd name="connsiteY112" fmla="*/ 237948 h 1468479"/>
              <a:gd name="connsiteX113" fmla="*/ 1475278 w 3822048"/>
              <a:gd name="connsiteY113" fmla="*/ 258344 h 1468479"/>
              <a:gd name="connsiteX114" fmla="*/ 1482076 w 3822048"/>
              <a:gd name="connsiteY114" fmla="*/ 295736 h 1468479"/>
              <a:gd name="connsiteX115" fmla="*/ 1478677 w 3822048"/>
              <a:gd name="connsiteY115" fmla="*/ 401112 h 1468479"/>
              <a:gd name="connsiteX116" fmla="*/ 1475278 w 3822048"/>
              <a:gd name="connsiteY116" fmla="*/ 428307 h 1468479"/>
              <a:gd name="connsiteX117" fmla="*/ 1478677 w 3822048"/>
              <a:gd name="connsiteY117" fmla="*/ 489493 h 1468479"/>
              <a:gd name="connsiteX118" fmla="*/ 1478677 w 3822048"/>
              <a:gd name="connsiteY118" fmla="*/ 611866 h 1468479"/>
              <a:gd name="connsiteX119" fmla="*/ 1485475 w 3822048"/>
              <a:gd name="connsiteY119" fmla="*/ 642460 h 1468479"/>
              <a:gd name="connsiteX120" fmla="*/ 1492274 w 3822048"/>
              <a:gd name="connsiteY120" fmla="*/ 676452 h 1468479"/>
              <a:gd name="connsiteX121" fmla="*/ 1495673 w 3822048"/>
              <a:gd name="connsiteY121" fmla="*/ 696848 h 1468479"/>
              <a:gd name="connsiteX122" fmla="*/ 1505871 w 3822048"/>
              <a:gd name="connsiteY122" fmla="*/ 747837 h 1468479"/>
              <a:gd name="connsiteX123" fmla="*/ 1512669 w 3822048"/>
              <a:gd name="connsiteY123" fmla="*/ 771631 h 1468479"/>
              <a:gd name="connsiteX124" fmla="*/ 1516069 w 3822048"/>
              <a:gd name="connsiteY124" fmla="*/ 792027 h 1468479"/>
              <a:gd name="connsiteX125" fmla="*/ 1522867 w 3822048"/>
              <a:gd name="connsiteY125" fmla="*/ 812423 h 1468479"/>
              <a:gd name="connsiteX126" fmla="*/ 1529666 w 3822048"/>
              <a:gd name="connsiteY126" fmla="*/ 832818 h 1468479"/>
              <a:gd name="connsiteX127" fmla="*/ 1539864 w 3822048"/>
              <a:gd name="connsiteY127" fmla="*/ 863411 h 1468479"/>
              <a:gd name="connsiteX128" fmla="*/ 1543263 w 3822048"/>
              <a:gd name="connsiteY128" fmla="*/ 873609 h 1468479"/>
              <a:gd name="connsiteX129" fmla="*/ 1550061 w 3822048"/>
              <a:gd name="connsiteY129" fmla="*/ 921199 h 1468479"/>
              <a:gd name="connsiteX130" fmla="*/ 1563658 w 3822048"/>
              <a:gd name="connsiteY130" fmla="*/ 941594 h 1468479"/>
              <a:gd name="connsiteX131" fmla="*/ 1580655 w 3822048"/>
              <a:gd name="connsiteY131" fmla="*/ 955191 h 1468479"/>
              <a:gd name="connsiteX132" fmla="*/ 1597651 w 3822048"/>
              <a:gd name="connsiteY132" fmla="*/ 985785 h 1468479"/>
              <a:gd name="connsiteX133" fmla="*/ 1604449 w 3822048"/>
              <a:gd name="connsiteY133" fmla="*/ 995982 h 1468479"/>
              <a:gd name="connsiteX134" fmla="*/ 1621446 w 3822048"/>
              <a:gd name="connsiteY134" fmla="*/ 1026576 h 1468479"/>
              <a:gd name="connsiteX135" fmla="*/ 1635043 w 3822048"/>
              <a:gd name="connsiteY135" fmla="*/ 1046971 h 1468479"/>
              <a:gd name="connsiteX136" fmla="*/ 1645240 w 3822048"/>
              <a:gd name="connsiteY136" fmla="*/ 1053770 h 1468479"/>
              <a:gd name="connsiteX137" fmla="*/ 1652039 w 3822048"/>
              <a:gd name="connsiteY137" fmla="*/ 1063967 h 1468479"/>
              <a:gd name="connsiteX138" fmla="*/ 1662237 w 3822048"/>
              <a:gd name="connsiteY138" fmla="*/ 1070766 h 1468479"/>
              <a:gd name="connsiteX139" fmla="*/ 1672435 w 3822048"/>
              <a:gd name="connsiteY139" fmla="*/ 1080964 h 1468479"/>
              <a:gd name="connsiteX140" fmla="*/ 1682632 w 3822048"/>
              <a:gd name="connsiteY140" fmla="*/ 1087762 h 1468479"/>
              <a:gd name="connsiteX141" fmla="*/ 1692830 w 3822048"/>
              <a:gd name="connsiteY141" fmla="*/ 1097960 h 1468479"/>
              <a:gd name="connsiteX142" fmla="*/ 1713226 w 3822048"/>
              <a:gd name="connsiteY142" fmla="*/ 1111557 h 1468479"/>
              <a:gd name="connsiteX143" fmla="*/ 1723423 w 3822048"/>
              <a:gd name="connsiteY143" fmla="*/ 1118356 h 1468479"/>
              <a:gd name="connsiteX144" fmla="*/ 1733621 w 3822048"/>
              <a:gd name="connsiteY144" fmla="*/ 1125154 h 1468479"/>
              <a:gd name="connsiteX145" fmla="*/ 1743819 w 3822048"/>
              <a:gd name="connsiteY145" fmla="*/ 1131953 h 1468479"/>
              <a:gd name="connsiteX146" fmla="*/ 1754017 w 3822048"/>
              <a:gd name="connsiteY146" fmla="*/ 1135352 h 1468479"/>
              <a:gd name="connsiteX147" fmla="*/ 1764214 w 3822048"/>
              <a:gd name="connsiteY147" fmla="*/ 1142150 h 1468479"/>
              <a:gd name="connsiteX148" fmla="*/ 1798207 w 3822048"/>
              <a:gd name="connsiteY148" fmla="*/ 1152348 h 1468479"/>
              <a:gd name="connsiteX149" fmla="*/ 1808405 w 3822048"/>
              <a:gd name="connsiteY149" fmla="*/ 1155747 h 1468479"/>
              <a:gd name="connsiteX150" fmla="*/ 1825401 w 3822048"/>
              <a:gd name="connsiteY150" fmla="*/ 1172744 h 1468479"/>
              <a:gd name="connsiteX151" fmla="*/ 1845797 w 3822048"/>
              <a:gd name="connsiteY151" fmla="*/ 1179542 h 1468479"/>
              <a:gd name="connsiteX152" fmla="*/ 1855994 w 3822048"/>
              <a:gd name="connsiteY152" fmla="*/ 1182941 h 1468479"/>
              <a:gd name="connsiteX153" fmla="*/ 1866192 w 3822048"/>
              <a:gd name="connsiteY153" fmla="*/ 1186341 h 1468479"/>
              <a:gd name="connsiteX154" fmla="*/ 1886588 w 3822048"/>
              <a:gd name="connsiteY154" fmla="*/ 1196539 h 1468479"/>
              <a:gd name="connsiteX155" fmla="*/ 1896785 w 3822048"/>
              <a:gd name="connsiteY155" fmla="*/ 1203337 h 1468479"/>
              <a:gd name="connsiteX156" fmla="*/ 1913782 w 3822048"/>
              <a:gd name="connsiteY156" fmla="*/ 1216934 h 1468479"/>
              <a:gd name="connsiteX157" fmla="*/ 1923980 w 3822048"/>
              <a:gd name="connsiteY157" fmla="*/ 1237330 h 1468479"/>
              <a:gd name="connsiteX158" fmla="*/ 1940976 w 3822048"/>
              <a:gd name="connsiteY158" fmla="*/ 1254326 h 1468479"/>
              <a:gd name="connsiteX159" fmla="*/ 1957972 w 3822048"/>
              <a:gd name="connsiteY159" fmla="*/ 1271322 h 1468479"/>
              <a:gd name="connsiteX160" fmla="*/ 1964771 w 3822048"/>
              <a:gd name="connsiteY160" fmla="*/ 1281520 h 1468479"/>
              <a:gd name="connsiteX161" fmla="*/ 1985166 w 3822048"/>
              <a:gd name="connsiteY161" fmla="*/ 1288318 h 1468479"/>
              <a:gd name="connsiteX162" fmla="*/ 1995364 w 3822048"/>
              <a:gd name="connsiteY162" fmla="*/ 1291718 h 1468479"/>
              <a:gd name="connsiteX163" fmla="*/ 2025957 w 3822048"/>
              <a:gd name="connsiteY163" fmla="*/ 1312113 h 1468479"/>
              <a:gd name="connsiteX164" fmla="*/ 2036155 w 3822048"/>
              <a:gd name="connsiteY164" fmla="*/ 1318912 h 1468479"/>
              <a:gd name="connsiteX165" fmla="*/ 2046353 w 3822048"/>
              <a:gd name="connsiteY165" fmla="*/ 1325710 h 1468479"/>
              <a:gd name="connsiteX166" fmla="*/ 2056551 w 3822048"/>
              <a:gd name="connsiteY166" fmla="*/ 1335908 h 1468479"/>
              <a:gd name="connsiteX167" fmla="*/ 2063349 w 3822048"/>
              <a:gd name="connsiteY167" fmla="*/ 1346106 h 1468479"/>
              <a:gd name="connsiteX168" fmla="*/ 2073547 w 3822048"/>
              <a:gd name="connsiteY168" fmla="*/ 1352904 h 1468479"/>
              <a:gd name="connsiteX169" fmla="*/ 2080345 w 3822048"/>
              <a:gd name="connsiteY169" fmla="*/ 1363102 h 1468479"/>
              <a:gd name="connsiteX170" fmla="*/ 2114338 w 3822048"/>
              <a:gd name="connsiteY170" fmla="*/ 1380098 h 1468479"/>
              <a:gd name="connsiteX171" fmla="*/ 2144931 w 3822048"/>
              <a:gd name="connsiteY171" fmla="*/ 1390296 h 1468479"/>
              <a:gd name="connsiteX172" fmla="*/ 2165327 w 3822048"/>
              <a:gd name="connsiteY172" fmla="*/ 1397095 h 1468479"/>
              <a:gd name="connsiteX173" fmla="*/ 2195920 w 3822048"/>
              <a:gd name="connsiteY173" fmla="*/ 1410692 h 1468479"/>
              <a:gd name="connsiteX174" fmla="*/ 2206118 w 3822048"/>
              <a:gd name="connsiteY174" fmla="*/ 1414091 h 1468479"/>
              <a:gd name="connsiteX175" fmla="*/ 2216316 w 3822048"/>
              <a:gd name="connsiteY175" fmla="*/ 1420889 h 1468479"/>
              <a:gd name="connsiteX176" fmla="*/ 2236711 w 3822048"/>
              <a:gd name="connsiteY176" fmla="*/ 1427688 h 1468479"/>
              <a:gd name="connsiteX177" fmla="*/ 2246909 w 3822048"/>
              <a:gd name="connsiteY177" fmla="*/ 1434486 h 1468479"/>
              <a:gd name="connsiteX178" fmla="*/ 2267304 w 3822048"/>
              <a:gd name="connsiteY178" fmla="*/ 1441285 h 1468479"/>
              <a:gd name="connsiteX179" fmla="*/ 2287700 w 3822048"/>
              <a:gd name="connsiteY179" fmla="*/ 1448083 h 1468479"/>
              <a:gd name="connsiteX180" fmla="*/ 2297898 w 3822048"/>
              <a:gd name="connsiteY180" fmla="*/ 1451483 h 1468479"/>
              <a:gd name="connsiteX181" fmla="*/ 2328491 w 3822048"/>
              <a:gd name="connsiteY181" fmla="*/ 1465080 h 1468479"/>
              <a:gd name="connsiteX182" fmla="*/ 2362484 w 3822048"/>
              <a:gd name="connsiteY182" fmla="*/ 1468479 h 1468479"/>
              <a:gd name="connsiteX183" fmla="*/ 2444066 w 3822048"/>
              <a:gd name="connsiteY183" fmla="*/ 1465080 h 1468479"/>
              <a:gd name="connsiteX184" fmla="*/ 2478058 w 3822048"/>
              <a:gd name="connsiteY184" fmla="*/ 1454882 h 1468479"/>
              <a:gd name="connsiteX185" fmla="*/ 2501853 w 3822048"/>
              <a:gd name="connsiteY185" fmla="*/ 1448083 h 1468479"/>
              <a:gd name="connsiteX186" fmla="*/ 2512051 w 3822048"/>
              <a:gd name="connsiteY186" fmla="*/ 1444684 h 1468479"/>
              <a:gd name="connsiteX187" fmla="*/ 2529047 w 3822048"/>
              <a:gd name="connsiteY187" fmla="*/ 1441285 h 1468479"/>
              <a:gd name="connsiteX188" fmla="*/ 2542644 w 3822048"/>
              <a:gd name="connsiteY188" fmla="*/ 1437886 h 1468479"/>
              <a:gd name="connsiteX189" fmla="*/ 2590234 w 3822048"/>
              <a:gd name="connsiteY189" fmla="*/ 1431087 h 1468479"/>
              <a:gd name="connsiteX190" fmla="*/ 2610629 w 3822048"/>
              <a:gd name="connsiteY190" fmla="*/ 1417490 h 1468479"/>
              <a:gd name="connsiteX191" fmla="*/ 2620827 w 3822048"/>
              <a:gd name="connsiteY191" fmla="*/ 1410692 h 1468479"/>
              <a:gd name="connsiteX192" fmla="*/ 2627626 w 3822048"/>
              <a:gd name="connsiteY192" fmla="*/ 1400494 h 1468479"/>
              <a:gd name="connsiteX193" fmla="*/ 2648021 w 3822048"/>
              <a:gd name="connsiteY193" fmla="*/ 1393695 h 1468479"/>
              <a:gd name="connsiteX194" fmla="*/ 2658219 w 3822048"/>
              <a:gd name="connsiteY194" fmla="*/ 1390296 h 1468479"/>
              <a:gd name="connsiteX195" fmla="*/ 2688812 w 3822048"/>
              <a:gd name="connsiteY195" fmla="*/ 1373300 h 1468479"/>
              <a:gd name="connsiteX196" fmla="*/ 2699010 w 3822048"/>
              <a:gd name="connsiteY196" fmla="*/ 1366501 h 1468479"/>
              <a:gd name="connsiteX197" fmla="*/ 2719406 w 3822048"/>
              <a:gd name="connsiteY197" fmla="*/ 1356304 h 1468479"/>
              <a:gd name="connsiteX198" fmla="*/ 2726204 w 3822048"/>
              <a:gd name="connsiteY198" fmla="*/ 1346106 h 1468479"/>
              <a:gd name="connsiteX199" fmla="*/ 2746600 w 3822048"/>
              <a:gd name="connsiteY199" fmla="*/ 1335908 h 1468479"/>
              <a:gd name="connsiteX200" fmla="*/ 2766995 w 3822048"/>
              <a:gd name="connsiteY200" fmla="*/ 1332509 h 1468479"/>
              <a:gd name="connsiteX201" fmla="*/ 2777193 w 3822048"/>
              <a:gd name="connsiteY201" fmla="*/ 1329110 h 1468479"/>
              <a:gd name="connsiteX202" fmla="*/ 2797588 w 3822048"/>
              <a:gd name="connsiteY202" fmla="*/ 1318912 h 1468479"/>
              <a:gd name="connsiteX203" fmla="*/ 2807786 w 3822048"/>
              <a:gd name="connsiteY203" fmla="*/ 1312113 h 1468479"/>
              <a:gd name="connsiteX204" fmla="*/ 2865574 w 3822048"/>
              <a:gd name="connsiteY204" fmla="*/ 1315512 h 1468479"/>
              <a:gd name="connsiteX205" fmla="*/ 2882570 w 3822048"/>
              <a:gd name="connsiteY205" fmla="*/ 1318912 h 1468479"/>
              <a:gd name="connsiteX206" fmla="*/ 2923361 w 3822048"/>
              <a:gd name="connsiteY206" fmla="*/ 1329110 h 1468479"/>
              <a:gd name="connsiteX207" fmla="*/ 2936958 w 3822048"/>
              <a:gd name="connsiteY207" fmla="*/ 1332509 h 1468479"/>
              <a:gd name="connsiteX208" fmla="*/ 2981148 w 3822048"/>
              <a:gd name="connsiteY208" fmla="*/ 1339307 h 1468479"/>
              <a:gd name="connsiteX209" fmla="*/ 2991346 w 3822048"/>
              <a:gd name="connsiteY209" fmla="*/ 1342707 h 1468479"/>
              <a:gd name="connsiteX210" fmla="*/ 3018540 w 3822048"/>
              <a:gd name="connsiteY210" fmla="*/ 1349505 h 1468479"/>
              <a:gd name="connsiteX211" fmla="*/ 3028738 w 3822048"/>
              <a:gd name="connsiteY211" fmla="*/ 1359703 h 1468479"/>
              <a:gd name="connsiteX212" fmla="*/ 3049133 w 3822048"/>
              <a:gd name="connsiteY212" fmla="*/ 1366501 h 1468479"/>
              <a:gd name="connsiteX213" fmla="*/ 3059331 w 3822048"/>
              <a:gd name="connsiteY213" fmla="*/ 1369901 h 1468479"/>
              <a:gd name="connsiteX214" fmla="*/ 3069529 w 3822048"/>
              <a:gd name="connsiteY214" fmla="*/ 1373300 h 1468479"/>
              <a:gd name="connsiteX215" fmla="*/ 3079727 w 3822048"/>
              <a:gd name="connsiteY215" fmla="*/ 1376699 h 1468479"/>
              <a:gd name="connsiteX216" fmla="*/ 3083126 w 3822048"/>
              <a:gd name="connsiteY216" fmla="*/ 1386897 h 1468479"/>
              <a:gd name="connsiteX217" fmla="*/ 3123917 w 3822048"/>
              <a:gd name="connsiteY217" fmla="*/ 1407292 h 1468479"/>
              <a:gd name="connsiteX218" fmla="*/ 3144313 w 3822048"/>
              <a:gd name="connsiteY218" fmla="*/ 1414091 h 1468479"/>
              <a:gd name="connsiteX219" fmla="*/ 3154510 w 3822048"/>
              <a:gd name="connsiteY219" fmla="*/ 1417490 h 1468479"/>
              <a:gd name="connsiteX220" fmla="*/ 3181704 w 3822048"/>
              <a:gd name="connsiteY220" fmla="*/ 1424289 h 1468479"/>
              <a:gd name="connsiteX221" fmla="*/ 3195301 w 3822048"/>
              <a:gd name="connsiteY221" fmla="*/ 1427688 h 1468479"/>
              <a:gd name="connsiteX222" fmla="*/ 3232693 w 3822048"/>
              <a:gd name="connsiteY222" fmla="*/ 1434486 h 1468479"/>
              <a:gd name="connsiteX223" fmla="*/ 3253089 w 3822048"/>
              <a:gd name="connsiteY223" fmla="*/ 1437886 h 1468479"/>
              <a:gd name="connsiteX224" fmla="*/ 3293880 w 3822048"/>
              <a:gd name="connsiteY224" fmla="*/ 1444684 h 1468479"/>
              <a:gd name="connsiteX225" fmla="*/ 3314275 w 3822048"/>
              <a:gd name="connsiteY225" fmla="*/ 1448083 h 1468479"/>
              <a:gd name="connsiteX226" fmla="*/ 3365264 w 3822048"/>
              <a:gd name="connsiteY226" fmla="*/ 1451483 h 1468479"/>
              <a:gd name="connsiteX227" fmla="*/ 3429850 w 3822048"/>
              <a:gd name="connsiteY227" fmla="*/ 1461681 h 1468479"/>
              <a:gd name="connsiteX228" fmla="*/ 3518231 w 3822048"/>
              <a:gd name="connsiteY228" fmla="*/ 1458281 h 1468479"/>
              <a:gd name="connsiteX229" fmla="*/ 3538626 w 3822048"/>
              <a:gd name="connsiteY229" fmla="*/ 1451483 h 1468479"/>
              <a:gd name="connsiteX230" fmla="*/ 3555623 w 3822048"/>
              <a:gd name="connsiteY230" fmla="*/ 1437886 h 1468479"/>
              <a:gd name="connsiteX231" fmla="*/ 3562421 w 3822048"/>
              <a:gd name="connsiteY231" fmla="*/ 1427688 h 1468479"/>
              <a:gd name="connsiteX232" fmla="*/ 3582817 w 3822048"/>
              <a:gd name="connsiteY232" fmla="*/ 1414091 h 1468479"/>
              <a:gd name="connsiteX233" fmla="*/ 3610011 w 3822048"/>
              <a:gd name="connsiteY233" fmla="*/ 1390296 h 1468479"/>
              <a:gd name="connsiteX234" fmla="*/ 3620209 w 3822048"/>
              <a:gd name="connsiteY234" fmla="*/ 1383498 h 1468479"/>
              <a:gd name="connsiteX235" fmla="*/ 3630406 w 3822048"/>
              <a:gd name="connsiteY235" fmla="*/ 1380098 h 1468479"/>
              <a:gd name="connsiteX236" fmla="*/ 3650802 w 3822048"/>
              <a:gd name="connsiteY236" fmla="*/ 1366501 h 1468479"/>
              <a:gd name="connsiteX237" fmla="*/ 3677996 w 3822048"/>
              <a:gd name="connsiteY237" fmla="*/ 1335908 h 1468479"/>
              <a:gd name="connsiteX238" fmla="*/ 3698391 w 3822048"/>
              <a:gd name="connsiteY238" fmla="*/ 1322311 h 1468479"/>
              <a:gd name="connsiteX239" fmla="*/ 3708589 w 3822048"/>
              <a:gd name="connsiteY239" fmla="*/ 1315512 h 1468479"/>
              <a:gd name="connsiteX240" fmla="*/ 3728985 w 3822048"/>
              <a:gd name="connsiteY240" fmla="*/ 1298516 h 1468479"/>
              <a:gd name="connsiteX241" fmla="*/ 3742582 w 3822048"/>
              <a:gd name="connsiteY241" fmla="*/ 1278121 h 1468479"/>
              <a:gd name="connsiteX242" fmla="*/ 3749380 w 3822048"/>
              <a:gd name="connsiteY242" fmla="*/ 1267923 h 1468479"/>
              <a:gd name="connsiteX243" fmla="*/ 3759578 w 3822048"/>
              <a:gd name="connsiteY243" fmla="*/ 1257725 h 1468479"/>
              <a:gd name="connsiteX244" fmla="*/ 3766377 w 3822048"/>
              <a:gd name="connsiteY244" fmla="*/ 1247527 h 1468479"/>
              <a:gd name="connsiteX245" fmla="*/ 3776574 w 3822048"/>
              <a:gd name="connsiteY245" fmla="*/ 1240729 h 1468479"/>
              <a:gd name="connsiteX246" fmla="*/ 3822048 w 3822048"/>
              <a:gd name="connsiteY246" fmla="*/ 119605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562421 w 3806808"/>
              <a:gd name="connsiteY231" fmla="*/ 1427688 h 1468479"/>
              <a:gd name="connsiteX232" fmla="*/ 3582817 w 3806808"/>
              <a:gd name="connsiteY232" fmla="*/ 1414091 h 1468479"/>
              <a:gd name="connsiteX233" fmla="*/ 3610011 w 3806808"/>
              <a:gd name="connsiteY233" fmla="*/ 1390296 h 1468479"/>
              <a:gd name="connsiteX234" fmla="*/ 3620209 w 3806808"/>
              <a:gd name="connsiteY234" fmla="*/ 1383498 h 1468479"/>
              <a:gd name="connsiteX235" fmla="*/ 3630406 w 3806808"/>
              <a:gd name="connsiteY235" fmla="*/ 1380098 h 1468479"/>
              <a:gd name="connsiteX236" fmla="*/ 3650802 w 3806808"/>
              <a:gd name="connsiteY236" fmla="*/ 1366501 h 1468479"/>
              <a:gd name="connsiteX237" fmla="*/ 3677996 w 3806808"/>
              <a:gd name="connsiteY237" fmla="*/ 1335908 h 1468479"/>
              <a:gd name="connsiteX238" fmla="*/ 3698391 w 3806808"/>
              <a:gd name="connsiteY238" fmla="*/ 1322311 h 1468479"/>
              <a:gd name="connsiteX239" fmla="*/ 3708589 w 3806808"/>
              <a:gd name="connsiteY239" fmla="*/ 1315512 h 1468479"/>
              <a:gd name="connsiteX240" fmla="*/ 3728985 w 3806808"/>
              <a:gd name="connsiteY240" fmla="*/ 1298516 h 1468479"/>
              <a:gd name="connsiteX241" fmla="*/ 3742582 w 3806808"/>
              <a:gd name="connsiteY241" fmla="*/ 1278121 h 1468479"/>
              <a:gd name="connsiteX242" fmla="*/ 3749380 w 3806808"/>
              <a:gd name="connsiteY242" fmla="*/ 1267923 h 1468479"/>
              <a:gd name="connsiteX243" fmla="*/ 3759578 w 3806808"/>
              <a:gd name="connsiteY243" fmla="*/ 1257725 h 1468479"/>
              <a:gd name="connsiteX244" fmla="*/ 3766377 w 3806808"/>
              <a:gd name="connsiteY244" fmla="*/ 1247527 h 1468479"/>
              <a:gd name="connsiteX245" fmla="*/ 3776574 w 3806808"/>
              <a:gd name="connsiteY245" fmla="*/ 1240729 h 1468479"/>
              <a:gd name="connsiteX246" fmla="*/ 3806808 w 3806808"/>
              <a:gd name="connsiteY246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582817 w 3806808"/>
              <a:gd name="connsiteY231" fmla="*/ 1414091 h 1468479"/>
              <a:gd name="connsiteX232" fmla="*/ 3610011 w 3806808"/>
              <a:gd name="connsiteY232" fmla="*/ 1390296 h 1468479"/>
              <a:gd name="connsiteX233" fmla="*/ 3620209 w 3806808"/>
              <a:gd name="connsiteY233" fmla="*/ 1383498 h 1468479"/>
              <a:gd name="connsiteX234" fmla="*/ 3630406 w 3806808"/>
              <a:gd name="connsiteY234" fmla="*/ 1380098 h 1468479"/>
              <a:gd name="connsiteX235" fmla="*/ 3650802 w 3806808"/>
              <a:gd name="connsiteY235" fmla="*/ 1366501 h 1468479"/>
              <a:gd name="connsiteX236" fmla="*/ 3677996 w 3806808"/>
              <a:gd name="connsiteY236" fmla="*/ 1335908 h 1468479"/>
              <a:gd name="connsiteX237" fmla="*/ 3698391 w 3806808"/>
              <a:gd name="connsiteY237" fmla="*/ 1322311 h 1468479"/>
              <a:gd name="connsiteX238" fmla="*/ 3708589 w 3806808"/>
              <a:gd name="connsiteY238" fmla="*/ 1315512 h 1468479"/>
              <a:gd name="connsiteX239" fmla="*/ 3728985 w 3806808"/>
              <a:gd name="connsiteY239" fmla="*/ 1298516 h 1468479"/>
              <a:gd name="connsiteX240" fmla="*/ 3742582 w 3806808"/>
              <a:gd name="connsiteY240" fmla="*/ 1278121 h 1468479"/>
              <a:gd name="connsiteX241" fmla="*/ 3749380 w 3806808"/>
              <a:gd name="connsiteY241" fmla="*/ 1267923 h 1468479"/>
              <a:gd name="connsiteX242" fmla="*/ 3759578 w 3806808"/>
              <a:gd name="connsiteY242" fmla="*/ 1257725 h 1468479"/>
              <a:gd name="connsiteX243" fmla="*/ 3766377 w 3806808"/>
              <a:gd name="connsiteY243" fmla="*/ 1247527 h 1468479"/>
              <a:gd name="connsiteX244" fmla="*/ 3776574 w 3806808"/>
              <a:gd name="connsiteY244" fmla="*/ 1240729 h 1468479"/>
              <a:gd name="connsiteX245" fmla="*/ 3806808 w 3806808"/>
              <a:gd name="connsiteY245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10011 w 3806808"/>
              <a:gd name="connsiteY231" fmla="*/ 1390296 h 1468479"/>
              <a:gd name="connsiteX232" fmla="*/ 3620209 w 3806808"/>
              <a:gd name="connsiteY232" fmla="*/ 1383498 h 1468479"/>
              <a:gd name="connsiteX233" fmla="*/ 3630406 w 3806808"/>
              <a:gd name="connsiteY233" fmla="*/ 1380098 h 1468479"/>
              <a:gd name="connsiteX234" fmla="*/ 3650802 w 3806808"/>
              <a:gd name="connsiteY234" fmla="*/ 1366501 h 1468479"/>
              <a:gd name="connsiteX235" fmla="*/ 3677996 w 3806808"/>
              <a:gd name="connsiteY235" fmla="*/ 1335908 h 1468479"/>
              <a:gd name="connsiteX236" fmla="*/ 3698391 w 3806808"/>
              <a:gd name="connsiteY236" fmla="*/ 1322311 h 1468479"/>
              <a:gd name="connsiteX237" fmla="*/ 3708589 w 3806808"/>
              <a:gd name="connsiteY237" fmla="*/ 1315512 h 1468479"/>
              <a:gd name="connsiteX238" fmla="*/ 3728985 w 3806808"/>
              <a:gd name="connsiteY238" fmla="*/ 1298516 h 1468479"/>
              <a:gd name="connsiteX239" fmla="*/ 3742582 w 3806808"/>
              <a:gd name="connsiteY239" fmla="*/ 1278121 h 1468479"/>
              <a:gd name="connsiteX240" fmla="*/ 3749380 w 3806808"/>
              <a:gd name="connsiteY240" fmla="*/ 1267923 h 1468479"/>
              <a:gd name="connsiteX241" fmla="*/ 3759578 w 3806808"/>
              <a:gd name="connsiteY241" fmla="*/ 1257725 h 1468479"/>
              <a:gd name="connsiteX242" fmla="*/ 3766377 w 3806808"/>
              <a:gd name="connsiteY242" fmla="*/ 1247527 h 1468479"/>
              <a:gd name="connsiteX243" fmla="*/ 3776574 w 3806808"/>
              <a:gd name="connsiteY243" fmla="*/ 1240729 h 1468479"/>
              <a:gd name="connsiteX244" fmla="*/ 3806808 w 3806808"/>
              <a:gd name="connsiteY244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10011 w 3806808"/>
              <a:gd name="connsiteY231" fmla="*/ 1390296 h 1468479"/>
              <a:gd name="connsiteX232" fmla="*/ 3630406 w 3806808"/>
              <a:gd name="connsiteY232" fmla="*/ 1380098 h 1468479"/>
              <a:gd name="connsiteX233" fmla="*/ 3650802 w 3806808"/>
              <a:gd name="connsiteY233" fmla="*/ 1366501 h 1468479"/>
              <a:gd name="connsiteX234" fmla="*/ 3677996 w 3806808"/>
              <a:gd name="connsiteY234" fmla="*/ 1335908 h 1468479"/>
              <a:gd name="connsiteX235" fmla="*/ 3698391 w 3806808"/>
              <a:gd name="connsiteY235" fmla="*/ 1322311 h 1468479"/>
              <a:gd name="connsiteX236" fmla="*/ 3708589 w 3806808"/>
              <a:gd name="connsiteY236" fmla="*/ 1315512 h 1468479"/>
              <a:gd name="connsiteX237" fmla="*/ 3728985 w 3806808"/>
              <a:gd name="connsiteY237" fmla="*/ 1298516 h 1468479"/>
              <a:gd name="connsiteX238" fmla="*/ 3742582 w 3806808"/>
              <a:gd name="connsiteY238" fmla="*/ 1278121 h 1468479"/>
              <a:gd name="connsiteX239" fmla="*/ 3749380 w 3806808"/>
              <a:gd name="connsiteY239" fmla="*/ 1267923 h 1468479"/>
              <a:gd name="connsiteX240" fmla="*/ 3759578 w 3806808"/>
              <a:gd name="connsiteY240" fmla="*/ 1257725 h 1468479"/>
              <a:gd name="connsiteX241" fmla="*/ 3766377 w 3806808"/>
              <a:gd name="connsiteY241" fmla="*/ 1247527 h 1468479"/>
              <a:gd name="connsiteX242" fmla="*/ 3776574 w 3806808"/>
              <a:gd name="connsiteY242" fmla="*/ 1240729 h 1468479"/>
              <a:gd name="connsiteX243" fmla="*/ 3806808 w 3806808"/>
              <a:gd name="connsiteY243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30406 w 3806808"/>
              <a:gd name="connsiteY231" fmla="*/ 1380098 h 1468479"/>
              <a:gd name="connsiteX232" fmla="*/ 3650802 w 3806808"/>
              <a:gd name="connsiteY232" fmla="*/ 1366501 h 1468479"/>
              <a:gd name="connsiteX233" fmla="*/ 3677996 w 3806808"/>
              <a:gd name="connsiteY233" fmla="*/ 1335908 h 1468479"/>
              <a:gd name="connsiteX234" fmla="*/ 3698391 w 3806808"/>
              <a:gd name="connsiteY234" fmla="*/ 1322311 h 1468479"/>
              <a:gd name="connsiteX235" fmla="*/ 3708589 w 3806808"/>
              <a:gd name="connsiteY235" fmla="*/ 1315512 h 1468479"/>
              <a:gd name="connsiteX236" fmla="*/ 3728985 w 3806808"/>
              <a:gd name="connsiteY236" fmla="*/ 1298516 h 1468479"/>
              <a:gd name="connsiteX237" fmla="*/ 3742582 w 3806808"/>
              <a:gd name="connsiteY237" fmla="*/ 1278121 h 1468479"/>
              <a:gd name="connsiteX238" fmla="*/ 3749380 w 3806808"/>
              <a:gd name="connsiteY238" fmla="*/ 1267923 h 1468479"/>
              <a:gd name="connsiteX239" fmla="*/ 3759578 w 3806808"/>
              <a:gd name="connsiteY239" fmla="*/ 1257725 h 1468479"/>
              <a:gd name="connsiteX240" fmla="*/ 3766377 w 3806808"/>
              <a:gd name="connsiteY240" fmla="*/ 1247527 h 1468479"/>
              <a:gd name="connsiteX241" fmla="*/ 3776574 w 3806808"/>
              <a:gd name="connsiteY241" fmla="*/ 1240729 h 1468479"/>
              <a:gd name="connsiteX242" fmla="*/ 3806808 w 3806808"/>
              <a:gd name="connsiteY242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30406 w 3806808"/>
              <a:gd name="connsiteY231" fmla="*/ 1380098 h 1468479"/>
              <a:gd name="connsiteX232" fmla="*/ 3677996 w 3806808"/>
              <a:gd name="connsiteY232" fmla="*/ 1335908 h 1468479"/>
              <a:gd name="connsiteX233" fmla="*/ 3698391 w 3806808"/>
              <a:gd name="connsiteY233" fmla="*/ 1322311 h 1468479"/>
              <a:gd name="connsiteX234" fmla="*/ 3708589 w 3806808"/>
              <a:gd name="connsiteY234" fmla="*/ 1315512 h 1468479"/>
              <a:gd name="connsiteX235" fmla="*/ 3728985 w 3806808"/>
              <a:gd name="connsiteY235" fmla="*/ 1298516 h 1468479"/>
              <a:gd name="connsiteX236" fmla="*/ 3742582 w 3806808"/>
              <a:gd name="connsiteY236" fmla="*/ 1278121 h 1468479"/>
              <a:gd name="connsiteX237" fmla="*/ 3749380 w 3806808"/>
              <a:gd name="connsiteY237" fmla="*/ 1267923 h 1468479"/>
              <a:gd name="connsiteX238" fmla="*/ 3759578 w 3806808"/>
              <a:gd name="connsiteY238" fmla="*/ 1257725 h 1468479"/>
              <a:gd name="connsiteX239" fmla="*/ 3766377 w 3806808"/>
              <a:gd name="connsiteY239" fmla="*/ 1247527 h 1468479"/>
              <a:gd name="connsiteX240" fmla="*/ 3776574 w 3806808"/>
              <a:gd name="connsiteY240" fmla="*/ 1240729 h 1468479"/>
              <a:gd name="connsiteX241" fmla="*/ 3806808 w 3806808"/>
              <a:gd name="connsiteY241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77996 w 3806808"/>
              <a:gd name="connsiteY231" fmla="*/ 1335908 h 1468479"/>
              <a:gd name="connsiteX232" fmla="*/ 3698391 w 3806808"/>
              <a:gd name="connsiteY232" fmla="*/ 1322311 h 1468479"/>
              <a:gd name="connsiteX233" fmla="*/ 3708589 w 3806808"/>
              <a:gd name="connsiteY233" fmla="*/ 1315512 h 1468479"/>
              <a:gd name="connsiteX234" fmla="*/ 3728985 w 3806808"/>
              <a:gd name="connsiteY234" fmla="*/ 1298516 h 1468479"/>
              <a:gd name="connsiteX235" fmla="*/ 3742582 w 3806808"/>
              <a:gd name="connsiteY235" fmla="*/ 1278121 h 1468479"/>
              <a:gd name="connsiteX236" fmla="*/ 3749380 w 3806808"/>
              <a:gd name="connsiteY236" fmla="*/ 1267923 h 1468479"/>
              <a:gd name="connsiteX237" fmla="*/ 3759578 w 3806808"/>
              <a:gd name="connsiteY237" fmla="*/ 1257725 h 1468479"/>
              <a:gd name="connsiteX238" fmla="*/ 3766377 w 3806808"/>
              <a:gd name="connsiteY238" fmla="*/ 1247527 h 1468479"/>
              <a:gd name="connsiteX239" fmla="*/ 3776574 w 3806808"/>
              <a:gd name="connsiteY239" fmla="*/ 1240729 h 1468479"/>
              <a:gd name="connsiteX240" fmla="*/ 3806808 w 3806808"/>
              <a:gd name="connsiteY240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77996 w 3806808"/>
              <a:gd name="connsiteY231" fmla="*/ 1335908 h 1468479"/>
              <a:gd name="connsiteX232" fmla="*/ 3708589 w 3806808"/>
              <a:gd name="connsiteY232" fmla="*/ 1315512 h 1468479"/>
              <a:gd name="connsiteX233" fmla="*/ 3728985 w 3806808"/>
              <a:gd name="connsiteY233" fmla="*/ 1298516 h 1468479"/>
              <a:gd name="connsiteX234" fmla="*/ 3742582 w 3806808"/>
              <a:gd name="connsiteY234" fmla="*/ 1278121 h 1468479"/>
              <a:gd name="connsiteX235" fmla="*/ 3749380 w 3806808"/>
              <a:gd name="connsiteY235" fmla="*/ 1267923 h 1468479"/>
              <a:gd name="connsiteX236" fmla="*/ 3759578 w 3806808"/>
              <a:gd name="connsiteY236" fmla="*/ 1257725 h 1468479"/>
              <a:gd name="connsiteX237" fmla="*/ 3766377 w 3806808"/>
              <a:gd name="connsiteY237" fmla="*/ 1247527 h 1468479"/>
              <a:gd name="connsiteX238" fmla="*/ 3776574 w 3806808"/>
              <a:gd name="connsiteY238" fmla="*/ 1240729 h 1468479"/>
              <a:gd name="connsiteX239" fmla="*/ 3806808 w 3806808"/>
              <a:gd name="connsiteY239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677996 w 3806808"/>
              <a:gd name="connsiteY231" fmla="*/ 1335908 h 1468479"/>
              <a:gd name="connsiteX232" fmla="*/ 3728985 w 3806808"/>
              <a:gd name="connsiteY232" fmla="*/ 1298516 h 1468479"/>
              <a:gd name="connsiteX233" fmla="*/ 3742582 w 3806808"/>
              <a:gd name="connsiteY233" fmla="*/ 1278121 h 1468479"/>
              <a:gd name="connsiteX234" fmla="*/ 3749380 w 3806808"/>
              <a:gd name="connsiteY234" fmla="*/ 1267923 h 1468479"/>
              <a:gd name="connsiteX235" fmla="*/ 3759578 w 3806808"/>
              <a:gd name="connsiteY235" fmla="*/ 1257725 h 1468479"/>
              <a:gd name="connsiteX236" fmla="*/ 3766377 w 3806808"/>
              <a:gd name="connsiteY236" fmla="*/ 1247527 h 1468479"/>
              <a:gd name="connsiteX237" fmla="*/ 3776574 w 3806808"/>
              <a:gd name="connsiteY237" fmla="*/ 1240729 h 1468479"/>
              <a:gd name="connsiteX238" fmla="*/ 3806808 w 3806808"/>
              <a:gd name="connsiteY238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728985 w 3806808"/>
              <a:gd name="connsiteY231" fmla="*/ 1298516 h 1468479"/>
              <a:gd name="connsiteX232" fmla="*/ 3742582 w 3806808"/>
              <a:gd name="connsiteY232" fmla="*/ 1278121 h 1468479"/>
              <a:gd name="connsiteX233" fmla="*/ 3749380 w 3806808"/>
              <a:gd name="connsiteY233" fmla="*/ 1267923 h 1468479"/>
              <a:gd name="connsiteX234" fmla="*/ 3759578 w 3806808"/>
              <a:gd name="connsiteY234" fmla="*/ 1257725 h 1468479"/>
              <a:gd name="connsiteX235" fmla="*/ 3766377 w 3806808"/>
              <a:gd name="connsiteY235" fmla="*/ 1247527 h 1468479"/>
              <a:gd name="connsiteX236" fmla="*/ 3776574 w 3806808"/>
              <a:gd name="connsiteY236" fmla="*/ 1240729 h 1468479"/>
              <a:gd name="connsiteX237" fmla="*/ 3806808 w 3806808"/>
              <a:gd name="connsiteY237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742582 w 3806808"/>
              <a:gd name="connsiteY231" fmla="*/ 1278121 h 1468479"/>
              <a:gd name="connsiteX232" fmla="*/ 3749380 w 3806808"/>
              <a:gd name="connsiteY232" fmla="*/ 1267923 h 1468479"/>
              <a:gd name="connsiteX233" fmla="*/ 3759578 w 3806808"/>
              <a:gd name="connsiteY233" fmla="*/ 1257725 h 1468479"/>
              <a:gd name="connsiteX234" fmla="*/ 3766377 w 3806808"/>
              <a:gd name="connsiteY234" fmla="*/ 1247527 h 1468479"/>
              <a:gd name="connsiteX235" fmla="*/ 3776574 w 3806808"/>
              <a:gd name="connsiteY235" fmla="*/ 1240729 h 1468479"/>
              <a:gd name="connsiteX236" fmla="*/ 3806808 w 3806808"/>
              <a:gd name="connsiteY236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742582 w 3806808"/>
              <a:gd name="connsiteY231" fmla="*/ 1278121 h 1468479"/>
              <a:gd name="connsiteX232" fmla="*/ 3749380 w 3806808"/>
              <a:gd name="connsiteY232" fmla="*/ 1267923 h 1468479"/>
              <a:gd name="connsiteX233" fmla="*/ 3766377 w 3806808"/>
              <a:gd name="connsiteY233" fmla="*/ 1247527 h 1468479"/>
              <a:gd name="connsiteX234" fmla="*/ 3776574 w 3806808"/>
              <a:gd name="connsiteY234" fmla="*/ 1240729 h 1468479"/>
              <a:gd name="connsiteX235" fmla="*/ 3806808 w 3806808"/>
              <a:gd name="connsiteY235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742582 w 3806808"/>
              <a:gd name="connsiteY231" fmla="*/ 1278121 h 1468479"/>
              <a:gd name="connsiteX232" fmla="*/ 3766377 w 3806808"/>
              <a:gd name="connsiteY232" fmla="*/ 1247527 h 1468479"/>
              <a:gd name="connsiteX233" fmla="*/ 3776574 w 3806808"/>
              <a:gd name="connsiteY233" fmla="*/ 1240729 h 1468479"/>
              <a:gd name="connsiteX234" fmla="*/ 3806808 w 3806808"/>
              <a:gd name="connsiteY234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766377 w 3806808"/>
              <a:gd name="connsiteY231" fmla="*/ 1247527 h 1468479"/>
              <a:gd name="connsiteX232" fmla="*/ 3776574 w 3806808"/>
              <a:gd name="connsiteY232" fmla="*/ 1240729 h 1468479"/>
              <a:gd name="connsiteX233" fmla="*/ 3806808 w 3806808"/>
              <a:gd name="connsiteY233" fmla="*/ 1447518 h 1468479"/>
              <a:gd name="connsiteX0" fmla="*/ 0 w 3808241"/>
              <a:gd name="connsiteY0" fmla="*/ 1424288 h 1468479"/>
              <a:gd name="connsiteX1" fmla="*/ 37392 w 3808241"/>
              <a:gd name="connsiteY1" fmla="*/ 1400494 h 1468479"/>
              <a:gd name="connsiteX2" fmla="*/ 44191 w 3808241"/>
              <a:gd name="connsiteY2" fmla="*/ 1390296 h 1468479"/>
              <a:gd name="connsiteX3" fmla="*/ 61187 w 3808241"/>
              <a:gd name="connsiteY3" fmla="*/ 1359703 h 1468479"/>
              <a:gd name="connsiteX4" fmla="*/ 81583 w 3808241"/>
              <a:gd name="connsiteY4" fmla="*/ 1346106 h 1468479"/>
              <a:gd name="connsiteX5" fmla="*/ 112176 w 3808241"/>
              <a:gd name="connsiteY5" fmla="*/ 1335908 h 1468479"/>
              <a:gd name="connsiteX6" fmla="*/ 122374 w 3808241"/>
              <a:gd name="connsiteY6" fmla="*/ 1332509 h 1468479"/>
              <a:gd name="connsiteX7" fmla="*/ 135971 w 3808241"/>
              <a:gd name="connsiteY7" fmla="*/ 1329110 h 1468479"/>
              <a:gd name="connsiteX8" fmla="*/ 149568 w 3808241"/>
              <a:gd name="connsiteY8" fmla="*/ 1308714 h 1468479"/>
              <a:gd name="connsiteX9" fmla="*/ 169963 w 3808241"/>
              <a:gd name="connsiteY9" fmla="*/ 1295117 h 1468479"/>
              <a:gd name="connsiteX10" fmla="*/ 210754 w 3808241"/>
              <a:gd name="connsiteY10" fmla="*/ 1281520 h 1468479"/>
              <a:gd name="connsiteX11" fmla="*/ 241348 w 3808241"/>
              <a:gd name="connsiteY11" fmla="*/ 1271322 h 1468479"/>
              <a:gd name="connsiteX12" fmla="*/ 251545 w 3808241"/>
              <a:gd name="connsiteY12" fmla="*/ 1267923 h 1468479"/>
              <a:gd name="connsiteX13" fmla="*/ 261743 w 3808241"/>
              <a:gd name="connsiteY13" fmla="*/ 1261124 h 1468479"/>
              <a:gd name="connsiteX14" fmla="*/ 275340 w 3808241"/>
              <a:gd name="connsiteY14" fmla="*/ 1240729 h 1468479"/>
              <a:gd name="connsiteX15" fmla="*/ 285538 w 3808241"/>
              <a:gd name="connsiteY15" fmla="*/ 1233930 h 1468479"/>
              <a:gd name="connsiteX16" fmla="*/ 295736 w 3808241"/>
              <a:gd name="connsiteY16" fmla="*/ 1223733 h 1468479"/>
              <a:gd name="connsiteX17" fmla="*/ 305933 w 3808241"/>
              <a:gd name="connsiteY17" fmla="*/ 1220333 h 1468479"/>
              <a:gd name="connsiteX18" fmla="*/ 316131 w 3808241"/>
              <a:gd name="connsiteY18" fmla="*/ 1213535 h 1468479"/>
              <a:gd name="connsiteX19" fmla="*/ 346725 w 3808241"/>
              <a:gd name="connsiteY19" fmla="*/ 1199938 h 1468479"/>
              <a:gd name="connsiteX20" fmla="*/ 350124 w 3808241"/>
              <a:gd name="connsiteY20" fmla="*/ 1189740 h 1468479"/>
              <a:gd name="connsiteX21" fmla="*/ 370519 w 3808241"/>
              <a:gd name="connsiteY21" fmla="*/ 1176143 h 1468479"/>
              <a:gd name="connsiteX22" fmla="*/ 377318 w 3808241"/>
              <a:gd name="connsiteY22" fmla="*/ 1165945 h 1468479"/>
              <a:gd name="connsiteX23" fmla="*/ 394314 w 3808241"/>
              <a:gd name="connsiteY23" fmla="*/ 1145550 h 1468479"/>
              <a:gd name="connsiteX24" fmla="*/ 401113 w 3808241"/>
              <a:gd name="connsiteY24" fmla="*/ 1125154 h 1468479"/>
              <a:gd name="connsiteX25" fmla="*/ 404512 w 3808241"/>
              <a:gd name="connsiteY25" fmla="*/ 1114956 h 1468479"/>
              <a:gd name="connsiteX26" fmla="*/ 414710 w 3808241"/>
              <a:gd name="connsiteY26" fmla="*/ 1108158 h 1468479"/>
              <a:gd name="connsiteX27" fmla="*/ 428307 w 3808241"/>
              <a:gd name="connsiteY27" fmla="*/ 1087762 h 1468479"/>
              <a:gd name="connsiteX28" fmla="*/ 435105 w 3808241"/>
              <a:gd name="connsiteY28" fmla="*/ 1077565 h 1468479"/>
              <a:gd name="connsiteX29" fmla="*/ 441904 w 3808241"/>
              <a:gd name="connsiteY29" fmla="*/ 1057169 h 1468479"/>
              <a:gd name="connsiteX30" fmla="*/ 458900 w 3808241"/>
              <a:gd name="connsiteY30" fmla="*/ 1036773 h 1468479"/>
              <a:gd name="connsiteX31" fmla="*/ 469098 w 3808241"/>
              <a:gd name="connsiteY31" fmla="*/ 1029975 h 1468479"/>
              <a:gd name="connsiteX32" fmla="*/ 489493 w 3808241"/>
              <a:gd name="connsiteY32" fmla="*/ 1012979 h 1468479"/>
              <a:gd name="connsiteX33" fmla="*/ 503090 w 3808241"/>
              <a:gd name="connsiteY33" fmla="*/ 992583 h 1468479"/>
              <a:gd name="connsiteX34" fmla="*/ 509889 w 3808241"/>
              <a:gd name="connsiteY34" fmla="*/ 982385 h 1468479"/>
              <a:gd name="connsiteX35" fmla="*/ 520087 w 3808241"/>
              <a:gd name="connsiteY35" fmla="*/ 975587 h 1468479"/>
              <a:gd name="connsiteX36" fmla="*/ 526885 w 3808241"/>
              <a:gd name="connsiteY36" fmla="*/ 965389 h 1468479"/>
              <a:gd name="connsiteX37" fmla="*/ 547281 w 3808241"/>
              <a:gd name="connsiteY37" fmla="*/ 948393 h 1468479"/>
              <a:gd name="connsiteX38" fmla="*/ 560878 w 3808241"/>
              <a:gd name="connsiteY38" fmla="*/ 927997 h 1468479"/>
              <a:gd name="connsiteX39" fmla="*/ 574475 w 3808241"/>
              <a:gd name="connsiteY39" fmla="*/ 897404 h 1468479"/>
              <a:gd name="connsiteX40" fmla="*/ 588072 w 3808241"/>
              <a:gd name="connsiteY40" fmla="*/ 880408 h 1468479"/>
              <a:gd name="connsiteX41" fmla="*/ 594870 w 3808241"/>
              <a:gd name="connsiteY41" fmla="*/ 870210 h 1468479"/>
              <a:gd name="connsiteX42" fmla="*/ 605068 w 3808241"/>
              <a:gd name="connsiteY42" fmla="*/ 860012 h 1468479"/>
              <a:gd name="connsiteX43" fmla="*/ 615266 w 3808241"/>
              <a:gd name="connsiteY43" fmla="*/ 846415 h 1468479"/>
              <a:gd name="connsiteX44" fmla="*/ 635661 w 3808241"/>
              <a:gd name="connsiteY44" fmla="*/ 829419 h 1468479"/>
              <a:gd name="connsiteX45" fmla="*/ 666255 w 3808241"/>
              <a:gd name="connsiteY45" fmla="*/ 805624 h 1468479"/>
              <a:gd name="connsiteX46" fmla="*/ 676452 w 3808241"/>
              <a:gd name="connsiteY46" fmla="*/ 798825 h 1468479"/>
              <a:gd name="connsiteX47" fmla="*/ 686650 w 3808241"/>
              <a:gd name="connsiteY47" fmla="*/ 795426 h 1468479"/>
              <a:gd name="connsiteX48" fmla="*/ 707046 w 3808241"/>
              <a:gd name="connsiteY48" fmla="*/ 781829 h 1468479"/>
              <a:gd name="connsiteX49" fmla="*/ 727441 w 3808241"/>
              <a:gd name="connsiteY49" fmla="*/ 775031 h 1468479"/>
              <a:gd name="connsiteX50" fmla="*/ 747837 w 3808241"/>
              <a:gd name="connsiteY50" fmla="*/ 758034 h 1468479"/>
              <a:gd name="connsiteX51" fmla="*/ 754635 w 3808241"/>
              <a:gd name="connsiteY51" fmla="*/ 747837 h 1468479"/>
              <a:gd name="connsiteX52" fmla="*/ 775031 w 3808241"/>
              <a:gd name="connsiteY52" fmla="*/ 727441 h 1468479"/>
              <a:gd name="connsiteX53" fmla="*/ 778430 w 3808241"/>
              <a:gd name="connsiteY53" fmla="*/ 717243 h 1468479"/>
              <a:gd name="connsiteX54" fmla="*/ 785229 w 3808241"/>
              <a:gd name="connsiteY54" fmla="*/ 707046 h 1468479"/>
              <a:gd name="connsiteX55" fmla="*/ 781829 w 3808241"/>
              <a:gd name="connsiteY55" fmla="*/ 696848 h 1468479"/>
              <a:gd name="connsiteX56" fmla="*/ 792027 w 3808241"/>
              <a:gd name="connsiteY56" fmla="*/ 693449 h 1468479"/>
              <a:gd name="connsiteX57" fmla="*/ 795426 w 3808241"/>
              <a:gd name="connsiteY57" fmla="*/ 683251 h 1468479"/>
              <a:gd name="connsiteX58" fmla="*/ 802225 w 3808241"/>
              <a:gd name="connsiteY58" fmla="*/ 673053 h 1468479"/>
              <a:gd name="connsiteX59" fmla="*/ 812423 w 3808241"/>
              <a:gd name="connsiteY59" fmla="*/ 642460 h 1468479"/>
              <a:gd name="connsiteX60" fmla="*/ 822620 w 3808241"/>
              <a:gd name="connsiteY60" fmla="*/ 622064 h 1468479"/>
              <a:gd name="connsiteX61" fmla="*/ 843016 w 3808241"/>
              <a:gd name="connsiteY61" fmla="*/ 601669 h 1468479"/>
              <a:gd name="connsiteX62" fmla="*/ 853214 w 3808241"/>
              <a:gd name="connsiteY62" fmla="*/ 591471 h 1468479"/>
              <a:gd name="connsiteX63" fmla="*/ 863412 w 3808241"/>
              <a:gd name="connsiteY63" fmla="*/ 581273 h 1468479"/>
              <a:gd name="connsiteX64" fmla="*/ 883807 w 3808241"/>
              <a:gd name="connsiteY64" fmla="*/ 567676 h 1468479"/>
              <a:gd name="connsiteX65" fmla="*/ 900803 w 3808241"/>
              <a:gd name="connsiteY65" fmla="*/ 554079 h 1468479"/>
              <a:gd name="connsiteX66" fmla="*/ 907602 w 3808241"/>
              <a:gd name="connsiteY66" fmla="*/ 543881 h 1468479"/>
              <a:gd name="connsiteX67" fmla="*/ 917800 w 3808241"/>
              <a:gd name="connsiteY67" fmla="*/ 537083 h 1468479"/>
              <a:gd name="connsiteX68" fmla="*/ 931397 w 3808241"/>
              <a:gd name="connsiteY68" fmla="*/ 516687 h 1468479"/>
              <a:gd name="connsiteX69" fmla="*/ 938195 w 3808241"/>
              <a:gd name="connsiteY69" fmla="*/ 506489 h 1468479"/>
              <a:gd name="connsiteX70" fmla="*/ 948393 w 3808241"/>
              <a:gd name="connsiteY70" fmla="*/ 499691 h 1468479"/>
              <a:gd name="connsiteX71" fmla="*/ 951792 w 3808241"/>
              <a:gd name="connsiteY71" fmla="*/ 489493 h 1468479"/>
              <a:gd name="connsiteX72" fmla="*/ 965389 w 3808241"/>
              <a:gd name="connsiteY72" fmla="*/ 469098 h 1468479"/>
              <a:gd name="connsiteX73" fmla="*/ 975587 w 3808241"/>
              <a:gd name="connsiteY73" fmla="*/ 448702 h 1468479"/>
              <a:gd name="connsiteX74" fmla="*/ 985785 w 3808241"/>
              <a:gd name="connsiteY74" fmla="*/ 428307 h 1468479"/>
              <a:gd name="connsiteX75" fmla="*/ 995983 w 3808241"/>
              <a:gd name="connsiteY75" fmla="*/ 407911 h 1468479"/>
              <a:gd name="connsiteX76" fmla="*/ 1002781 w 3808241"/>
              <a:gd name="connsiteY76" fmla="*/ 387515 h 1468479"/>
              <a:gd name="connsiteX77" fmla="*/ 1009580 w 3808241"/>
              <a:gd name="connsiteY77" fmla="*/ 367120 h 1468479"/>
              <a:gd name="connsiteX78" fmla="*/ 1012979 w 3808241"/>
              <a:gd name="connsiteY78" fmla="*/ 356922 h 1468479"/>
              <a:gd name="connsiteX79" fmla="*/ 1016378 w 3808241"/>
              <a:gd name="connsiteY79" fmla="*/ 346724 h 1468479"/>
              <a:gd name="connsiteX80" fmla="*/ 1026576 w 3808241"/>
              <a:gd name="connsiteY80" fmla="*/ 295736 h 1468479"/>
              <a:gd name="connsiteX81" fmla="*/ 1033374 w 3808241"/>
              <a:gd name="connsiteY81" fmla="*/ 197157 h 1468479"/>
              <a:gd name="connsiteX82" fmla="*/ 1036774 w 3808241"/>
              <a:gd name="connsiteY82" fmla="*/ 186959 h 1468479"/>
              <a:gd name="connsiteX83" fmla="*/ 1043572 w 3808241"/>
              <a:gd name="connsiteY83" fmla="*/ 176762 h 1468479"/>
              <a:gd name="connsiteX84" fmla="*/ 1050371 w 3808241"/>
              <a:gd name="connsiteY84" fmla="*/ 156366 h 1468479"/>
              <a:gd name="connsiteX85" fmla="*/ 1057169 w 3808241"/>
              <a:gd name="connsiteY85" fmla="*/ 129172 h 1468479"/>
              <a:gd name="connsiteX86" fmla="*/ 1063968 w 3808241"/>
              <a:gd name="connsiteY86" fmla="*/ 108776 h 1468479"/>
              <a:gd name="connsiteX87" fmla="*/ 1077565 w 3808241"/>
              <a:gd name="connsiteY87" fmla="*/ 88381 h 1468479"/>
              <a:gd name="connsiteX88" fmla="*/ 1091162 w 3808241"/>
              <a:gd name="connsiteY88" fmla="*/ 67985 h 1468479"/>
              <a:gd name="connsiteX89" fmla="*/ 1101359 w 3808241"/>
              <a:gd name="connsiteY89" fmla="*/ 61187 h 1468479"/>
              <a:gd name="connsiteX90" fmla="*/ 1118356 w 3808241"/>
              <a:gd name="connsiteY90" fmla="*/ 44191 h 1468479"/>
              <a:gd name="connsiteX91" fmla="*/ 1138751 w 3808241"/>
              <a:gd name="connsiteY91" fmla="*/ 23795 h 1468479"/>
              <a:gd name="connsiteX92" fmla="*/ 1159147 w 3808241"/>
              <a:gd name="connsiteY92" fmla="*/ 10198 h 1468479"/>
              <a:gd name="connsiteX93" fmla="*/ 1193139 w 3808241"/>
              <a:gd name="connsiteY93" fmla="*/ 0 h 1468479"/>
              <a:gd name="connsiteX94" fmla="*/ 1220333 w 3808241"/>
              <a:gd name="connsiteY94" fmla="*/ 3399 h 1468479"/>
              <a:gd name="connsiteX95" fmla="*/ 1247527 w 3808241"/>
              <a:gd name="connsiteY95" fmla="*/ 10198 h 1468479"/>
              <a:gd name="connsiteX96" fmla="*/ 1267923 w 3808241"/>
              <a:gd name="connsiteY96" fmla="*/ 13597 h 1468479"/>
              <a:gd name="connsiteX97" fmla="*/ 1325710 w 3808241"/>
              <a:gd name="connsiteY97" fmla="*/ 6799 h 1468479"/>
              <a:gd name="connsiteX98" fmla="*/ 1359703 w 3808241"/>
              <a:gd name="connsiteY98" fmla="*/ 10198 h 1468479"/>
              <a:gd name="connsiteX99" fmla="*/ 1390296 w 3808241"/>
              <a:gd name="connsiteY99" fmla="*/ 27194 h 1468479"/>
              <a:gd name="connsiteX100" fmla="*/ 1400494 w 3808241"/>
              <a:gd name="connsiteY100" fmla="*/ 33993 h 1468479"/>
              <a:gd name="connsiteX101" fmla="*/ 1407293 w 3808241"/>
              <a:gd name="connsiteY101" fmla="*/ 44191 h 1468479"/>
              <a:gd name="connsiteX102" fmla="*/ 1424289 w 3808241"/>
              <a:gd name="connsiteY102" fmla="*/ 61187 h 1468479"/>
              <a:gd name="connsiteX103" fmla="*/ 1434487 w 3808241"/>
              <a:gd name="connsiteY103" fmla="*/ 81582 h 1468479"/>
              <a:gd name="connsiteX104" fmla="*/ 1437886 w 3808241"/>
              <a:gd name="connsiteY104" fmla="*/ 91780 h 1468479"/>
              <a:gd name="connsiteX105" fmla="*/ 1444684 w 3808241"/>
              <a:gd name="connsiteY105" fmla="*/ 101978 h 1468479"/>
              <a:gd name="connsiteX106" fmla="*/ 1451483 w 3808241"/>
              <a:gd name="connsiteY106" fmla="*/ 122373 h 1468479"/>
              <a:gd name="connsiteX107" fmla="*/ 1454882 w 3808241"/>
              <a:gd name="connsiteY107" fmla="*/ 132571 h 1468479"/>
              <a:gd name="connsiteX108" fmla="*/ 1451483 w 3808241"/>
              <a:gd name="connsiteY108" fmla="*/ 146168 h 1468479"/>
              <a:gd name="connsiteX109" fmla="*/ 1458281 w 3808241"/>
              <a:gd name="connsiteY109" fmla="*/ 193758 h 1468479"/>
              <a:gd name="connsiteX110" fmla="*/ 1465080 w 3808241"/>
              <a:gd name="connsiteY110" fmla="*/ 214153 h 1468479"/>
              <a:gd name="connsiteX111" fmla="*/ 1468479 w 3808241"/>
              <a:gd name="connsiteY111" fmla="*/ 227750 h 1468479"/>
              <a:gd name="connsiteX112" fmla="*/ 1471878 w 3808241"/>
              <a:gd name="connsiteY112" fmla="*/ 237948 h 1468479"/>
              <a:gd name="connsiteX113" fmla="*/ 1475278 w 3808241"/>
              <a:gd name="connsiteY113" fmla="*/ 258344 h 1468479"/>
              <a:gd name="connsiteX114" fmla="*/ 1482076 w 3808241"/>
              <a:gd name="connsiteY114" fmla="*/ 295736 h 1468479"/>
              <a:gd name="connsiteX115" fmla="*/ 1478677 w 3808241"/>
              <a:gd name="connsiteY115" fmla="*/ 401112 h 1468479"/>
              <a:gd name="connsiteX116" fmla="*/ 1475278 w 3808241"/>
              <a:gd name="connsiteY116" fmla="*/ 428307 h 1468479"/>
              <a:gd name="connsiteX117" fmla="*/ 1478677 w 3808241"/>
              <a:gd name="connsiteY117" fmla="*/ 489493 h 1468479"/>
              <a:gd name="connsiteX118" fmla="*/ 1478677 w 3808241"/>
              <a:gd name="connsiteY118" fmla="*/ 611866 h 1468479"/>
              <a:gd name="connsiteX119" fmla="*/ 1485475 w 3808241"/>
              <a:gd name="connsiteY119" fmla="*/ 642460 h 1468479"/>
              <a:gd name="connsiteX120" fmla="*/ 1492274 w 3808241"/>
              <a:gd name="connsiteY120" fmla="*/ 676452 h 1468479"/>
              <a:gd name="connsiteX121" fmla="*/ 1495673 w 3808241"/>
              <a:gd name="connsiteY121" fmla="*/ 696848 h 1468479"/>
              <a:gd name="connsiteX122" fmla="*/ 1505871 w 3808241"/>
              <a:gd name="connsiteY122" fmla="*/ 747837 h 1468479"/>
              <a:gd name="connsiteX123" fmla="*/ 1512669 w 3808241"/>
              <a:gd name="connsiteY123" fmla="*/ 771631 h 1468479"/>
              <a:gd name="connsiteX124" fmla="*/ 1516069 w 3808241"/>
              <a:gd name="connsiteY124" fmla="*/ 792027 h 1468479"/>
              <a:gd name="connsiteX125" fmla="*/ 1522867 w 3808241"/>
              <a:gd name="connsiteY125" fmla="*/ 812423 h 1468479"/>
              <a:gd name="connsiteX126" fmla="*/ 1529666 w 3808241"/>
              <a:gd name="connsiteY126" fmla="*/ 832818 h 1468479"/>
              <a:gd name="connsiteX127" fmla="*/ 1539864 w 3808241"/>
              <a:gd name="connsiteY127" fmla="*/ 863411 h 1468479"/>
              <a:gd name="connsiteX128" fmla="*/ 1543263 w 3808241"/>
              <a:gd name="connsiteY128" fmla="*/ 873609 h 1468479"/>
              <a:gd name="connsiteX129" fmla="*/ 1550061 w 3808241"/>
              <a:gd name="connsiteY129" fmla="*/ 921199 h 1468479"/>
              <a:gd name="connsiteX130" fmla="*/ 1563658 w 3808241"/>
              <a:gd name="connsiteY130" fmla="*/ 941594 h 1468479"/>
              <a:gd name="connsiteX131" fmla="*/ 1580655 w 3808241"/>
              <a:gd name="connsiteY131" fmla="*/ 955191 h 1468479"/>
              <a:gd name="connsiteX132" fmla="*/ 1597651 w 3808241"/>
              <a:gd name="connsiteY132" fmla="*/ 985785 h 1468479"/>
              <a:gd name="connsiteX133" fmla="*/ 1604449 w 3808241"/>
              <a:gd name="connsiteY133" fmla="*/ 995982 h 1468479"/>
              <a:gd name="connsiteX134" fmla="*/ 1621446 w 3808241"/>
              <a:gd name="connsiteY134" fmla="*/ 1026576 h 1468479"/>
              <a:gd name="connsiteX135" fmla="*/ 1635043 w 3808241"/>
              <a:gd name="connsiteY135" fmla="*/ 1046971 h 1468479"/>
              <a:gd name="connsiteX136" fmla="*/ 1645240 w 3808241"/>
              <a:gd name="connsiteY136" fmla="*/ 1053770 h 1468479"/>
              <a:gd name="connsiteX137" fmla="*/ 1652039 w 3808241"/>
              <a:gd name="connsiteY137" fmla="*/ 1063967 h 1468479"/>
              <a:gd name="connsiteX138" fmla="*/ 1662237 w 3808241"/>
              <a:gd name="connsiteY138" fmla="*/ 1070766 h 1468479"/>
              <a:gd name="connsiteX139" fmla="*/ 1672435 w 3808241"/>
              <a:gd name="connsiteY139" fmla="*/ 1080964 h 1468479"/>
              <a:gd name="connsiteX140" fmla="*/ 1682632 w 3808241"/>
              <a:gd name="connsiteY140" fmla="*/ 1087762 h 1468479"/>
              <a:gd name="connsiteX141" fmla="*/ 1692830 w 3808241"/>
              <a:gd name="connsiteY141" fmla="*/ 1097960 h 1468479"/>
              <a:gd name="connsiteX142" fmla="*/ 1713226 w 3808241"/>
              <a:gd name="connsiteY142" fmla="*/ 1111557 h 1468479"/>
              <a:gd name="connsiteX143" fmla="*/ 1723423 w 3808241"/>
              <a:gd name="connsiteY143" fmla="*/ 1118356 h 1468479"/>
              <a:gd name="connsiteX144" fmla="*/ 1733621 w 3808241"/>
              <a:gd name="connsiteY144" fmla="*/ 1125154 h 1468479"/>
              <a:gd name="connsiteX145" fmla="*/ 1743819 w 3808241"/>
              <a:gd name="connsiteY145" fmla="*/ 1131953 h 1468479"/>
              <a:gd name="connsiteX146" fmla="*/ 1754017 w 3808241"/>
              <a:gd name="connsiteY146" fmla="*/ 1135352 h 1468479"/>
              <a:gd name="connsiteX147" fmla="*/ 1764214 w 3808241"/>
              <a:gd name="connsiteY147" fmla="*/ 1142150 h 1468479"/>
              <a:gd name="connsiteX148" fmla="*/ 1798207 w 3808241"/>
              <a:gd name="connsiteY148" fmla="*/ 1152348 h 1468479"/>
              <a:gd name="connsiteX149" fmla="*/ 1808405 w 3808241"/>
              <a:gd name="connsiteY149" fmla="*/ 1155747 h 1468479"/>
              <a:gd name="connsiteX150" fmla="*/ 1825401 w 3808241"/>
              <a:gd name="connsiteY150" fmla="*/ 1172744 h 1468479"/>
              <a:gd name="connsiteX151" fmla="*/ 1845797 w 3808241"/>
              <a:gd name="connsiteY151" fmla="*/ 1179542 h 1468479"/>
              <a:gd name="connsiteX152" fmla="*/ 1855994 w 3808241"/>
              <a:gd name="connsiteY152" fmla="*/ 1182941 h 1468479"/>
              <a:gd name="connsiteX153" fmla="*/ 1866192 w 3808241"/>
              <a:gd name="connsiteY153" fmla="*/ 1186341 h 1468479"/>
              <a:gd name="connsiteX154" fmla="*/ 1886588 w 3808241"/>
              <a:gd name="connsiteY154" fmla="*/ 1196539 h 1468479"/>
              <a:gd name="connsiteX155" fmla="*/ 1896785 w 3808241"/>
              <a:gd name="connsiteY155" fmla="*/ 1203337 h 1468479"/>
              <a:gd name="connsiteX156" fmla="*/ 1913782 w 3808241"/>
              <a:gd name="connsiteY156" fmla="*/ 1216934 h 1468479"/>
              <a:gd name="connsiteX157" fmla="*/ 1923980 w 3808241"/>
              <a:gd name="connsiteY157" fmla="*/ 1237330 h 1468479"/>
              <a:gd name="connsiteX158" fmla="*/ 1940976 w 3808241"/>
              <a:gd name="connsiteY158" fmla="*/ 1254326 h 1468479"/>
              <a:gd name="connsiteX159" fmla="*/ 1957972 w 3808241"/>
              <a:gd name="connsiteY159" fmla="*/ 1271322 h 1468479"/>
              <a:gd name="connsiteX160" fmla="*/ 1964771 w 3808241"/>
              <a:gd name="connsiteY160" fmla="*/ 1281520 h 1468479"/>
              <a:gd name="connsiteX161" fmla="*/ 1985166 w 3808241"/>
              <a:gd name="connsiteY161" fmla="*/ 1288318 h 1468479"/>
              <a:gd name="connsiteX162" fmla="*/ 1995364 w 3808241"/>
              <a:gd name="connsiteY162" fmla="*/ 1291718 h 1468479"/>
              <a:gd name="connsiteX163" fmla="*/ 2025957 w 3808241"/>
              <a:gd name="connsiteY163" fmla="*/ 1312113 h 1468479"/>
              <a:gd name="connsiteX164" fmla="*/ 2036155 w 3808241"/>
              <a:gd name="connsiteY164" fmla="*/ 1318912 h 1468479"/>
              <a:gd name="connsiteX165" fmla="*/ 2046353 w 3808241"/>
              <a:gd name="connsiteY165" fmla="*/ 1325710 h 1468479"/>
              <a:gd name="connsiteX166" fmla="*/ 2056551 w 3808241"/>
              <a:gd name="connsiteY166" fmla="*/ 1335908 h 1468479"/>
              <a:gd name="connsiteX167" fmla="*/ 2063349 w 3808241"/>
              <a:gd name="connsiteY167" fmla="*/ 1346106 h 1468479"/>
              <a:gd name="connsiteX168" fmla="*/ 2073547 w 3808241"/>
              <a:gd name="connsiteY168" fmla="*/ 1352904 h 1468479"/>
              <a:gd name="connsiteX169" fmla="*/ 2080345 w 3808241"/>
              <a:gd name="connsiteY169" fmla="*/ 1363102 h 1468479"/>
              <a:gd name="connsiteX170" fmla="*/ 2114338 w 3808241"/>
              <a:gd name="connsiteY170" fmla="*/ 1380098 h 1468479"/>
              <a:gd name="connsiteX171" fmla="*/ 2144931 w 3808241"/>
              <a:gd name="connsiteY171" fmla="*/ 1390296 h 1468479"/>
              <a:gd name="connsiteX172" fmla="*/ 2165327 w 3808241"/>
              <a:gd name="connsiteY172" fmla="*/ 1397095 h 1468479"/>
              <a:gd name="connsiteX173" fmla="*/ 2195920 w 3808241"/>
              <a:gd name="connsiteY173" fmla="*/ 1410692 h 1468479"/>
              <a:gd name="connsiteX174" fmla="*/ 2206118 w 3808241"/>
              <a:gd name="connsiteY174" fmla="*/ 1414091 h 1468479"/>
              <a:gd name="connsiteX175" fmla="*/ 2216316 w 3808241"/>
              <a:gd name="connsiteY175" fmla="*/ 1420889 h 1468479"/>
              <a:gd name="connsiteX176" fmla="*/ 2236711 w 3808241"/>
              <a:gd name="connsiteY176" fmla="*/ 1427688 h 1468479"/>
              <a:gd name="connsiteX177" fmla="*/ 2246909 w 3808241"/>
              <a:gd name="connsiteY177" fmla="*/ 1434486 h 1468479"/>
              <a:gd name="connsiteX178" fmla="*/ 2267304 w 3808241"/>
              <a:gd name="connsiteY178" fmla="*/ 1441285 h 1468479"/>
              <a:gd name="connsiteX179" fmla="*/ 2287700 w 3808241"/>
              <a:gd name="connsiteY179" fmla="*/ 1448083 h 1468479"/>
              <a:gd name="connsiteX180" fmla="*/ 2297898 w 3808241"/>
              <a:gd name="connsiteY180" fmla="*/ 1451483 h 1468479"/>
              <a:gd name="connsiteX181" fmla="*/ 2328491 w 3808241"/>
              <a:gd name="connsiteY181" fmla="*/ 1465080 h 1468479"/>
              <a:gd name="connsiteX182" fmla="*/ 2362484 w 3808241"/>
              <a:gd name="connsiteY182" fmla="*/ 1468479 h 1468479"/>
              <a:gd name="connsiteX183" fmla="*/ 2444066 w 3808241"/>
              <a:gd name="connsiteY183" fmla="*/ 1465080 h 1468479"/>
              <a:gd name="connsiteX184" fmla="*/ 2478058 w 3808241"/>
              <a:gd name="connsiteY184" fmla="*/ 1454882 h 1468479"/>
              <a:gd name="connsiteX185" fmla="*/ 2501853 w 3808241"/>
              <a:gd name="connsiteY185" fmla="*/ 1448083 h 1468479"/>
              <a:gd name="connsiteX186" fmla="*/ 2512051 w 3808241"/>
              <a:gd name="connsiteY186" fmla="*/ 1444684 h 1468479"/>
              <a:gd name="connsiteX187" fmla="*/ 2529047 w 3808241"/>
              <a:gd name="connsiteY187" fmla="*/ 1441285 h 1468479"/>
              <a:gd name="connsiteX188" fmla="*/ 2542644 w 3808241"/>
              <a:gd name="connsiteY188" fmla="*/ 1437886 h 1468479"/>
              <a:gd name="connsiteX189" fmla="*/ 2590234 w 3808241"/>
              <a:gd name="connsiteY189" fmla="*/ 1431087 h 1468479"/>
              <a:gd name="connsiteX190" fmla="*/ 2610629 w 3808241"/>
              <a:gd name="connsiteY190" fmla="*/ 1417490 h 1468479"/>
              <a:gd name="connsiteX191" fmla="*/ 2620827 w 3808241"/>
              <a:gd name="connsiteY191" fmla="*/ 1410692 h 1468479"/>
              <a:gd name="connsiteX192" fmla="*/ 2627626 w 3808241"/>
              <a:gd name="connsiteY192" fmla="*/ 1400494 h 1468479"/>
              <a:gd name="connsiteX193" fmla="*/ 2648021 w 3808241"/>
              <a:gd name="connsiteY193" fmla="*/ 1393695 h 1468479"/>
              <a:gd name="connsiteX194" fmla="*/ 2658219 w 3808241"/>
              <a:gd name="connsiteY194" fmla="*/ 1390296 h 1468479"/>
              <a:gd name="connsiteX195" fmla="*/ 2688812 w 3808241"/>
              <a:gd name="connsiteY195" fmla="*/ 1373300 h 1468479"/>
              <a:gd name="connsiteX196" fmla="*/ 2699010 w 3808241"/>
              <a:gd name="connsiteY196" fmla="*/ 1366501 h 1468479"/>
              <a:gd name="connsiteX197" fmla="*/ 2719406 w 3808241"/>
              <a:gd name="connsiteY197" fmla="*/ 1356304 h 1468479"/>
              <a:gd name="connsiteX198" fmla="*/ 2726204 w 3808241"/>
              <a:gd name="connsiteY198" fmla="*/ 1346106 h 1468479"/>
              <a:gd name="connsiteX199" fmla="*/ 2746600 w 3808241"/>
              <a:gd name="connsiteY199" fmla="*/ 1335908 h 1468479"/>
              <a:gd name="connsiteX200" fmla="*/ 2766995 w 3808241"/>
              <a:gd name="connsiteY200" fmla="*/ 1332509 h 1468479"/>
              <a:gd name="connsiteX201" fmla="*/ 2777193 w 3808241"/>
              <a:gd name="connsiteY201" fmla="*/ 1329110 h 1468479"/>
              <a:gd name="connsiteX202" fmla="*/ 2797588 w 3808241"/>
              <a:gd name="connsiteY202" fmla="*/ 1318912 h 1468479"/>
              <a:gd name="connsiteX203" fmla="*/ 2807786 w 3808241"/>
              <a:gd name="connsiteY203" fmla="*/ 1312113 h 1468479"/>
              <a:gd name="connsiteX204" fmla="*/ 2865574 w 3808241"/>
              <a:gd name="connsiteY204" fmla="*/ 1315512 h 1468479"/>
              <a:gd name="connsiteX205" fmla="*/ 2882570 w 3808241"/>
              <a:gd name="connsiteY205" fmla="*/ 1318912 h 1468479"/>
              <a:gd name="connsiteX206" fmla="*/ 2923361 w 3808241"/>
              <a:gd name="connsiteY206" fmla="*/ 1329110 h 1468479"/>
              <a:gd name="connsiteX207" fmla="*/ 2936958 w 3808241"/>
              <a:gd name="connsiteY207" fmla="*/ 1332509 h 1468479"/>
              <a:gd name="connsiteX208" fmla="*/ 2981148 w 3808241"/>
              <a:gd name="connsiteY208" fmla="*/ 1339307 h 1468479"/>
              <a:gd name="connsiteX209" fmla="*/ 2991346 w 3808241"/>
              <a:gd name="connsiteY209" fmla="*/ 1342707 h 1468479"/>
              <a:gd name="connsiteX210" fmla="*/ 3018540 w 3808241"/>
              <a:gd name="connsiteY210" fmla="*/ 1349505 h 1468479"/>
              <a:gd name="connsiteX211" fmla="*/ 3028738 w 3808241"/>
              <a:gd name="connsiteY211" fmla="*/ 1359703 h 1468479"/>
              <a:gd name="connsiteX212" fmla="*/ 3049133 w 3808241"/>
              <a:gd name="connsiteY212" fmla="*/ 1366501 h 1468479"/>
              <a:gd name="connsiteX213" fmla="*/ 3059331 w 3808241"/>
              <a:gd name="connsiteY213" fmla="*/ 1369901 h 1468479"/>
              <a:gd name="connsiteX214" fmla="*/ 3069529 w 3808241"/>
              <a:gd name="connsiteY214" fmla="*/ 1373300 h 1468479"/>
              <a:gd name="connsiteX215" fmla="*/ 3079727 w 3808241"/>
              <a:gd name="connsiteY215" fmla="*/ 1376699 h 1468479"/>
              <a:gd name="connsiteX216" fmla="*/ 3083126 w 3808241"/>
              <a:gd name="connsiteY216" fmla="*/ 1386897 h 1468479"/>
              <a:gd name="connsiteX217" fmla="*/ 3123917 w 3808241"/>
              <a:gd name="connsiteY217" fmla="*/ 1407292 h 1468479"/>
              <a:gd name="connsiteX218" fmla="*/ 3144313 w 3808241"/>
              <a:gd name="connsiteY218" fmla="*/ 1414091 h 1468479"/>
              <a:gd name="connsiteX219" fmla="*/ 3154510 w 3808241"/>
              <a:gd name="connsiteY219" fmla="*/ 1417490 h 1468479"/>
              <a:gd name="connsiteX220" fmla="*/ 3181704 w 3808241"/>
              <a:gd name="connsiteY220" fmla="*/ 1424289 h 1468479"/>
              <a:gd name="connsiteX221" fmla="*/ 3195301 w 3808241"/>
              <a:gd name="connsiteY221" fmla="*/ 1427688 h 1468479"/>
              <a:gd name="connsiteX222" fmla="*/ 3232693 w 3808241"/>
              <a:gd name="connsiteY222" fmla="*/ 1434486 h 1468479"/>
              <a:gd name="connsiteX223" fmla="*/ 3253089 w 3808241"/>
              <a:gd name="connsiteY223" fmla="*/ 1437886 h 1468479"/>
              <a:gd name="connsiteX224" fmla="*/ 3293880 w 3808241"/>
              <a:gd name="connsiteY224" fmla="*/ 1444684 h 1468479"/>
              <a:gd name="connsiteX225" fmla="*/ 3314275 w 3808241"/>
              <a:gd name="connsiteY225" fmla="*/ 1448083 h 1468479"/>
              <a:gd name="connsiteX226" fmla="*/ 3365264 w 3808241"/>
              <a:gd name="connsiteY226" fmla="*/ 1451483 h 1468479"/>
              <a:gd name="connsiteX227" fmla="*/ 3429850 w 3808241"/>
              <a:gd name="connsiteY227" fmla="*/ 1461681 h 1468479"/>
              <a:gd name="connsiteX228" fmla="*/ 3518231 w 3808241"/>
              <a:gd name="connsiteY228" fmla="*/ 1458281 h 1468479"/>
              <a:gd name="connsiteX229" fmla="*/ 3538626 w 3808241"/>
              <a:gd name="connsiteY229" fmla="*/ 1451483 h 1468479"/>
              <a:gd name="connsiteX230" fmla="*/ 3555623 w 3808241"/>
              <a:gd name="connsiteY230" fmla="*/ 1437886 h 1468479"/>
              <a:gd name="connsiteX231" fmla="*/ 3766377 w 3808241"/>
              <a:gd name="connsiteY231" fmla="*/ 1247527 h 1468479"/>
              <a:gd name="connsiteX232" fmla="*/ 3806808 w 3808241"/>
              <a:gd name="connsiteY232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555623 w 3806808"/>
              <a:gd name="connsiteY230" fmla="*/ 1437886 h 1468479"/>
              <a:gd name="connsiteX231" fmla="*/ 3806808 w 3806808"/>
              <a:gd name="connsiteY231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538626 w 3806808"/>
              <a:gd name="connsiteY229" fmla="*/ 1451483 h 1468479"/>
              <a:gd name="connsiteX230" fmla="*/ 3806808 w 3806808"/>
              <a:gd name="connsiteY230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518231 w 3806808"/>
              <a:gd name="connsiteY228" fmla="*/ 1458281 h 1468479"/>
              <a:gd name="connsiteX229" fmla="*/ 3806808 w 3806808"/>
              <a:gd name="connsiteY229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429850 w 3806808"/>
              <a:gd name="connsiteY227" fmla="*/ 1461681 h 1468479"/>
              <a:gd name="connsiteX228" fmla="*/ 3806808 w 3806808"/>
              <a:gd name="connsiteY228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365264 w 3806808"/>
              <a:gd name="connsiteY226" fmla="*/ 1451483 h 1468479"/>
              <a:gd name="connsiteX227" fmla="*/ 3806808 w 3806808"/>
              <a:gd name="connsiteY227" fmla="*/ 1447518 h 1468479"/>
              <a:gd name="connsiteX0" fmla="*/ 0 w 3806808"/>
              <a:gd name="connsiteY0" fmla="*/ 1424288 h 1468479"/>
              <a:gd name="connsiteX1" fmla="*/ 37392 w 3806808"/>
              <a:gd name="connsiteY1" fmla="*/ 1400494 h 1468479"/>
              <a:gd name="connsiteX2" fmla="*/ 44191 w 3806808"/>
              <a:gd name="connsiteY2" fmla="*/ 1390296 h 1468479"/>
              <a:gd name="connsiteX3" fmla="*/ 61187 w 3806808"/>
              <a:gd name="connsiteY3" fmla="*/ 1359703 h 1468479"/>
              <a:gd name="connsiteX4" fmla="*/ 81583 w 3806808"/>
              <a:gd name="connsiteY4" fmla="*/ 1346106 h 1468479"/>
              <a:gd name="connsiteX5" fmla="*/ 112176 w 3806808"/>
              <a:gd name="connsiteY5" fmla="*/ 1335908 h 1468479"/>
              <a:gd name="connsiteX6" fmla="*/ 122374 w 3806808"/>
              <a:gd name="connsiteY6" fmla="*/ 1332509 h 1468479"/>
              <a:gd name="connsiteX7" fmla="*/ 135971 w 3806808"/>
              <a:gd name="connsiteY7" fmla="*/ 1329110 h 1468479"/>
              <a:gd name="connsiteX8" fmla="*/ 149568 w 3806808"/>
              <a:gd name="connsiteY8" fmla="*/ 1308714 h 1468479"/>
              <a:gd name="connsiteX9" fmla="*/ 169963 w 3806808"/>
              <a:gd name="connsiteY9" fmla="*/ 1295117 h 1468479"/>
              <a:gd name="connsiteX10" fmla="*/ 210754 w 3806808"/>
              <a:gd name="connsiteY10" fmla="*/ 1281520 h 1468479"/>
              <a:gd name="connsiteX11" fmla="*/ 241348 w 3806808"/>
              <a:gd name="connsiteY11" fmla="*/ 1271322 h 1468479"/>
              <a:gd name="connsiteX12" fmla="*/ 251545 w 3806808"/>
              <a:gd name="connsiteY12" fmla="*/ 1267923 h 1468479"/>
              <a:gd name="connsiteX13" fmla="*/ 261743 w 3806808"/>
              <a:gd name="connsiteY13" fmla="*/ 1261124 h 1468479"/>
              <a:gd name="connsiteX14" fmla="*/ 275340 w 3806808"/>
              <a:gd name="connsiteY14" fmla="*/ 1240729 h 1468479"/>
              <a:gd name="connsiteX15" fmla="*/ 285538 w 3806808"/>
              <a:gd name="connsiteY15" fmla="*/ 1233930 h 1468479"/>
              <a:gd name="connsiteX16" fmla="*/ 295736 w 3806808"/>
              <a:gd name="connsiteY16" fmla="*/ 1223733 h 1468479"/>
              <a:gd name="connsiteX17" fmla="*/ 305933 w 3806808"/>
              <a:gd name="connsiteY17" fmla="*/ 1220333 h 1468479"/>
              <a:gd name="connsiteX18" fmla="*/ 316131 w 3806808"/>
              <a:gd name="connsiteY18" fmla="*/ 1213535 h 1468479"/>
              <a:gd name="connsiteX19" fmla="*/ 346725 w 3806808"/>
              <a:gd name="connsiteY19" fmla="*/ 1199938 h 1468479"/>
              <a:gd name="connsiteX20" fmla="*/ 350124 w 3806808"/>
              <a:gd name="connsiteY20" fmla="*/ 1189740 h 1468479"/>
              <a:gd name="connsiteX21" fmla="*/ 370519 w 3806808"/>
              <a:gd name="connsiteY21" fmla="*/ 1176143 h 1468479"/>
              <a:gd name="connsiteX22" fmla="*/ 377318 w 3806808"/>
              <a:gd name="connsiteY22" fmla="*/ 1165945 h 1468479"/>
              <a:gd name="connsiteX23" fmla="*/ 394314 w 3806808"/>
              <a:gd name="connsiteY23" fmla="*/ 1145550 h 1468479"/>
              <a:gd name="connsiteX24" fmla="*/ 401113 w 3806808"/>
              <a:gd name="connsiteY24" fmla="*/ 1125154 h 1468479"/>
              <a:gd name="connsiteX25" fmla="*/ 404512 w 3806808"/>
              <a:gd name="connsiteY25" fmla="*/ 1114956 h 1468479"/>
              <a:gd name="connsiteX26" fmla="*/ 414710 w 3806808"/>
              <a:gd name="connsiteY26" fmla="*/ 1108158 h 1468479"/>
              <a:gd name="connsiteX27" fmla="*/ 428307 w 3806808"/>
              <a:gd name="connsiteY27" fmla="*/ 1087762 h 1468479"/>
              <a:gd name="connsiteX28" fmla="*/ 435105 w 3806808"/>
              <a:gd name="connsiteY28" fmla="*/ 1077565 h 1468479"/>
              <a:gd name="connsiteX29" fmla="*/ 441904 w 3806808"/>
              <a:gd name="connsiteY29" fmla="*/ 1057169 h 1468479"/>
              <a:gd name="connsiteX30" fmla="*/ 458900 w 3806808"/>
              <a:gd name="connsiteY30" fmla="*/ 1036773 h 1468479"/>
              <a:gd name="connsiteX31" fmla="*/ 469098 w 3806808"/>
              <a:gd name="connsiteY31" fmla="*/ 1029975 h 1468479"/>
              <a:gd name="connsiteX32" fmla="*/ 489493 w 3806808"/>
              <a:gd name="connsiteY32" fmla="*/ 1012979 h 1468479"/>
              <a:gd name="connsiteX33" fmla="*/ 503090 w 3806808"/>
              <a:gd name="connsiteY33" fmla="*/ 992583 h 1468479"/>
              <a:gd name="connsiteX34" fmla="*/ 509889 w 3806808"/>
              <a:gd name="connsiteY34" fmla="*/ 982385 h 1468479"/>
              <a:gd name="connsiteX35" fmla="*/ 520087 w 3806808"/>
              <a:gd name="connsiteY35" fmla="*/ 975587 h 1468479"/>
              <a:gd name="connsiteX36" fmla="*/ 526885 w 3806808"/>
              <a:gd name="connsiteY36" fmla="*/ 965389 h 1468479"/>
              <a:gd name="connsiteX37" fmla="*/ 547281 w 3806808"/>
              <a:gd name="connsiteY37" fmla="*/ 948393 h 1468479"/>
              <a:gd name="connsiteX38" fmla="*/ 560878 w 3806808"/>
              <a:gd name="connsiteY38" fmla="*/ 927997 h 1468479"/>
              <a:gd name="connsiteX39" fmla="*/ 574475 w 3806808"/>
              <a:gd name="connsiteY39" fmla="*/ 897404 h 1468479"/>
              <a:gd name="connsiteX40" fmla="*/ 588072 w 3806808"/>
              <a:gd name="connsiteY40" fmla="*/ 880408 h 1468479"/>
              <a:gd name="connsiteX41" fmla="*/ 594870 w 3806808"/>
              <a:gd name="connsiteY41" fmla="*/ 870210 h 1468479"/>
              <a:gd name="connsiteX42" fmla="*/ 605068 w 3806808"/>
              <a:gd name="connsiteY42" fmla="*/ 860012 h 1468479"/>
              <a:gd name="connsiteX43" fmla="*/ 615266 w 3806808"/>
              <a:gd name="connsiteY43" fmla="*/ 846415 h 1468479"/>
              <a:gd name="connsiteX44" fmla="*/ 635661 w 3806808"/>
              <a:gd name="connsiteY44" fmla="*/ 829419 h 1468479"/>
              <a:gd name="connsiteX45" fmla="*/ 666255 w 3806808"/>
              <a:gd name="connsiteY45" fmla="*/ 805624 h 1468479"/>
              <a:gd name="connsiteX46" fmla="*/ 676452 w 3806808"/>
              <a:gd name="connsiteY46" fmla="*/ 798825 h 1468479"/>
              <a:gd name="connsiteX47" fmla="*/ 686650 w 3806808"/>
              <a:gd name="connsiteY47" fmla="*/ 795426 h 1468479"/>
              <a:gd name="connsiteX48" fmla="*/ 707046 w 3806808"/>
              <a:gd name="connsiteY48" fmla="*/ 781829 h 1468479"/>
              <a:gd name="connsiteX49" fmla="*/ 727441 w 3806808"/>
              <a:gd name="connsiteY49" fmla="*/ 775031 h 1468479"/>
              <a:gd name="connsiteX50" fmla="*/ 747837 w 3806808"/>
              <a:gd name="connsiteY50" fmla="*/ 758034 h 1468479"/>
              <a:gd name="connsiteX51" fmla="*/ 754635 w 3806808"/>
              <a:gd name="connsiteY51" fmla="*/ 747837 h 1468479"/>
              <a:gd name="connsiteX52" fmla="*/ 775031 w 3806808"/>
              <a:gd name="connsiteY52" fmla="*/ 727441 h 1468479"/>
              <a:gd name="connsiteX53" fmla="*/ 778430 w 3806808"/>
              <a:gd name="connsiteY53" fmla="*/ 717243 h 1468479"/>
              <a:gd name="connsiteX54" fmla="*/ 785229 w 3806808"/>
              <a:gd name="connsiteY54" fmla="*/ 707046 h 1468479"/>
              <a:gd name="connsiteX55" fmla="*/ 781829 w 3806808"/>
              <a:gd name="connsiteY55" fmla="*/ 696848 h 1468479"/>
              <a:gd name="connsiteX56" fmla="*/ 792027 w 3806808"/>
              <a:gd name="connsiteY56" fmla="*/ 693449 h 1468479"/>
              <a:gd name="connsiteX57" fmla="*/ 795426 w 3806808"/>
              <a:gd name="connsiteY57" fmla="*/ 683251 h 1468479"/>
              <a:gd name="connsiteX58" fmla="*/ 802225 w 3806808"/>
              <a:gd name="connsiteY58" fmla="*/ 673053 h 1468479"/>
              <a:gd name="connsiteX59" fmla="*/ 812423 w 3806808"/>
              <a:gd name="connsiteY59" fmla="*/ 642460 h 1468479"/>
              <a:gd name="connsiteX60" fmla="*/ 822620 w 3806808"/>
              <a:gd name="connsiteY60" fmla="*/ 622064 h 1468479"/>
              <a:gd name="connsiteX61" fmla="*/ 843016 w 3806808"/>
              <a:gd name="connsiteY61" fmla="*/ 601669 h 1468479"/>
              <a:gd name="connsiteX62" fmla="*/ 853214 w 3806808"/>
              <a:gd name="connsiteY62" fmla="*/ 591471 h 1468479"/>
              <a:gd name="connsiteX63" fmla="*/ 863412 w 3806808"/>
              <a:gd name="connsiteY63" fmla="*/ 581273 h 1468479"/>
              <a:gd name="connsiteX64" fmla="*/ 883807 w 3806808"/>
              <a:gd name="connsiteY64" fmla="*/ 567676 h 1468479"/>
              <a:gd name="connsiteX65" fmla="*/ 900803 w 3806808"/>
              <a:gd name="connsiteY65" fmla="*/ 554079 h 1468479"/>
              <a:gd name="connsiteX66" fmla="*/ 907602 w 3806808"/>
              <a:gd name="connsiteY66" fmla="*/ 543881 h 1468479"/>
              <a:gd name="connsiteX67" fmla="*/ 917800 w 3806808"/>
              <a:gd name="connsiteY67" fmla="*/ 537083 h 1468479"/>
              <a:gd name="connsiteX68" fmla="*/ 931397 w 3806808"/>
              <a:gd name="connsiteY68" fmla="*/ 516687 h 1468479"/>
              <a:gd name="connsiteX69" fmla="*/ 938195 w 3806808"/>
              <a:gd name="connsiteY69" fmla="*/ 506489 h 1468479"/>
              <a:gd name="connsiteX70" fmla="*/ 948393 w 3806808"/>
              <a:gd name="connsiteY70" fmla="*/ 499691 h 1468479"/>
              <a:gd name="connsiteX71" fmla="*/ 951792 w 3806808"/>
              <a:gd name="connsiteY71" fmla="*/ 489493 h 1468479"/>
              <a:gd name="connsiteX72" fmla="*/ 965389 w 3806808"/>
              <a:gd name="connsiteY72" fmla="*/ 469098 h 1468479"/>
              <a:gd name="connsiteX73" fmla="*/ 975587 w 3806808"/>
              <a:gd name="connsiteY73" fmla="*/ 448702 h 1468479"/>
              <a:gd name="connsiteX74" fmla="*/ 985785 w 3806808"/>
              <a:gd name="connsiteY74" fmla="*/ 428307 h 1468479"/>
              <a:gd name="connsiteX75" fmla="*/ 995983 w 3806808"/>
              <a:gd name="connsiteY75" fmla="*/ 407911 h 1468479"/>
              <a:gd name="connsiteX76" fmla="*/ 1002781 w 3806808"/>
              <a:gd name="connsiteY76" fmla="*/ 387515 h 1468479"/>
              <a:gd name="connsiteX77" fmla="*/ 1009580 w 3806808"/>
              <a:gd name="connsiteY77" fmla="*/ 367120 h 1468479"/>
              <a:gd name="connsiteX78" fmla="*/ 1012979 w 3806808"/>
              <a:gd name="connsiteY78" fmla="*/ 356922 h 1468479"/>
              <a:gd name="connsiteX79" fmla="*/ 1016378 w 3806808"/>
              <a:gd name="connsiteY79" fmla="*/ 346724 h 1468479"/>
              <a:gd name="connsiteX80" fmla="*/ 1026576 w 3806808"/>
              <a:gd name="connsiteY80" fmla="*/ 295736 h 1468479"/>
              <a:gd name="connsiteX81" fmla="*/ 1033374 w 3806808"/>
              <a:gd name="connsiteY81" fmla="*/ 197157 h 1468479"/>
              <a:gd name="connsiteX82" fmla="*/ 1036774 w 3806808"/>
              <a:gd name="connsiteY82" fmla="*/ 186959 h 1468479"/>
              <a:gd name="connsiteX83" fmla="*/ 1043572 w 3806808"/>
              <a:gd name="connsiteY83" fmla="*/ 176762 h 1468479"/>
              <a:gd name="connsiteX84" fmla="*/ 1050371 w 3806808"/>
              <a:gd name="connsiteY84" fmla="*/ 156366 h 1468479"/>
              <a:gd name="connsiteX85" fmla="*/ 1057169 w 3806808"/>
              <a:gd name="connsiteY85" fmla="*/ 129172 h 1468479"/>
              <a:gd name="connsiteX86" fmla="*/ 1063968 w 3806808"/>
              <a:gd name="connsiteY86" fmla="*/ 108776 h 1468479"/>
              <a:gd name="connsiteX87" fmla="*/ 1077565 w 3806808"/>
              <a:gd name="connsiteY87" fmla="*/ 88381 h 1468479"/>
              <a:gd name="connsiteX88" fmla="*/ 1091162 w 3806808"/>
              <a:gd name="connsiteY88" fmla="*/ 67985 h 1468479"/>
              <a:gd name="connsiteX89" fmla="*/ 1101359 w 3806808"/>
              <a:gd name="connsiteY89" fmla="*/ 61187 h 1468479"/>
              <a:gd name="connsiteX90" fmla="*/ 1118356 w 3806808"/>
              <a:gd name="connsiteY90" fmla="*/ 44191 h 1468479"/>
              <a:gd name="connsiteX91" fmla="*/ 1138751 w 3806808"/>
              <a:gd name="connsiteY91" fmla="*/ 23795 h 1468479"/>
              <a:gd name="connsiteX92" fmla="*/ 1159147 w 3806808"/>
              <a:gd name="connsiteY92" fmla="*/ 10198 h 1468479"/>
              <a:gd name="connsiteX93" fmla="*/ 1193139 w 3806808"/>
              <a:gd name="connsiteY93" fmla="*/ 0 h 1468479"/>
              <a:gd name="connsiteX94" fmla="*/ 1220333 w 3806808"/>
              <a:gd name="connsiteY94" fmla="*/ 3399 h 1468479"/>
              <a:gd name="connsiteX95" fmla="*/ 1247527 w 3806808"/>
              <a:gd name="connsiteY95" fmla="*/ 10198 h 1468479"/>
              <a:gd name="connsiteX96" fmla="*/ 1267923 w 3806808"/>
              <a:gd name="connsiteY96" fmla="*/ 13597 h 1468479"/>
              <a:gd name="connsiteX97" fmla="*/ 1325710 w 3806808"/>
              <a:gd name="connsiteY97" fmla="*/ 6799 h 1468479"/>
              <a:gd name="connsiteX98" fmla="*/ 1359703 w 3806808"/>
              <a:gd name="connsiteY98" fmla="*/ 10198 h 1468479"/>
              <a:gd name="connsiteX99" fmla="*/ 1390296 w 3806808"/>
              <a:gd name="connsiteY99" fmla="*/ 27194 h 1468479"/>
              <a:gd name="connsiteX100" fmla="*/ 1400494 w 3806808"/>
              <a:gd name="connsiteY100" fmla="*/ 33993 h 1468479"/>
              <a:gd name="connsiteX101" fmla="*/ 1407293 w 3806808"/>
              <a:gd name="connsiteY101" fmla="*/ 44191 h 1468479"/>
              <a:gd name="connsiteX102" fmla="*/ 1424289 w 3806808"/>
              <a:gd name="connsiteY102" fmla="*/ 61187 h 1468479"/>
              <a:gd name="connsiteX103" fmla="*/ 1434487 w 3806808"/>
              <a:gd name="connsiteY103" fmla="*/ 81582 h 1468479"/>
              <a:gd name="connsiteX104" fmla="*/ 1437886 w 3806808"/>
              <a:gd name="connsiteY104" fmla="*/ 91780 h 1468479"/>
              <a:gd name="connsiteX105" fmla="*/ 1444684 w 3806808"/>
              <a:gd name="connsiteY105" fmla="*/ 101978 h 1468479"/>
              <a:gd name="connsiteX106" fmla="*/ 1451483 w 3806808"/>
              <a:gd name="connsiteY106" fmla="*/ 122373 h 1468479"/>
              <a:gd name="connsiteX107" fmla="*/ 1454882 w 3806808"/>
              <a:gd name="connsiteY107" fmla="*/ 132571 h 1468479"/>
              <a:gd name="connsiteX108" fmla="*/ 1451483 w 3806808"/>
              <a:gd name="connsiteY108" fmla="*/ 146168 h 1468479"/>
              <a:gd name="connsiteX109" fmla="*/ 1458281 w 3806808"/>
              <a:gd name="connsiteY109" fmla="*/ 193758 h 1468479"/>
              <a:gd name="connsiteX110" fmla="*/ 1465080 w 3806808"/>
              <a:gd name="connsiteY110" fmla="*/ 214153 h 1468479"/>
              <a:gd name="connsiteX111" fmla="*/ 1468479 w 3806808"/>
              <a:gd name="connsiteY111" fmla="*/ 227750 h 1468479"/>
              <a:gd name="connsiteX112" fmla="*/ 1471878 w 3806808"/>
              <a:gd name="connsiteY112" fmla="*/ 237948 h 1468479"/>
              <a:gd name="connsiteX113" fmla="*/ 1475278 w 3806808"/>
              <a:gd name="connsiteY113" fmla="*/ 258344 h 1468479"/>
              <a:gd name="connsiteX114" fmla="*/ 1482076 w 3806808"/>
              <a:gd name="connsiteY114" fmla="*/ 295736 h 1468479"/>
              <a:gd name="connsiteX115" fmla="*/ 1478677 w 3806808"/>
              <a:gd name="connsiteY115" fmla="*/ 401112 h 1468479"/>
              <a:gd name="connsiteX116" fmla="*/ 1475278 w 3806808"/>
              <a:gd name="connsiteY116" fmla="*/ 428307 h 1468479"/>
              <a:gd name="connsiteX117" fmla="*/ 1478677 w 3806808"/>
              <a:gd name="connsiteY117" fmla="*/ 489493 h 1468479"/>
              <a:gd name="connsiteX118" fmla="*/ 1478677 w 3806808"/>
              <a:gd name="connsiteY118" fmla="*/ 611866 h 1468479"/>
              <a:gd name="connsiteX119" fmla="*/ 1485475 w 3806808"/>
              <a:gd name="connsiteY119" fmla="*/ 642460 h 1468479"/>
              <a:gd name="connsiteX120" fmla="*/ 1492274 w 3806808"/>
              <a:gd name="connsiteY120" fmla="*/ 676452 h 1468479"/>
              <a:gd name="connsiteX121" fmla="*/ 1495673 w 3806808"/>
              <a:gd name="connsiteY121" fmla="*/ 696848 h 1468479"/>
              <a:gd name="connsiteX122" fmla="*/ 1505871 w 3806808"/>
              <a:gd name="connsiteY122" fmla="*/ 747837 h 1468479"/>
              <a:gd name="connsiteX123" fmla="*/ 1512669 w 3806808"/>
              <a:gd name="connsiteY123" fmla="*/ 771631 h 1468479"/>
              <a:gd name="connsiteX124" fmla="*/ 1516069 w 3806808"/>
              <a:gd name="connsiteY124" fmla="*/ 792027 h 1468479"/>
              <a:gd name="connsiteX125" fmla="*/ 1522867 w 3806808"/>
              <a:gd name="connsiteY125" fmla="*/ 812423 h 1468479"/>
              <a:gd name="connsiteX126" fmla="*/ 1529666 w 3806808"/>
              <a:gd name="connsiteY126" fmla="*/ 832818 h 1468479"/>
              <a:gd name="connsiteX127" fmla="*/ 1539864 w 3806808"/>
              <a:gd name="connsiteY127" fmla="*/ 863411 h 1468479"/>
              <a:gd name="connsiteX128" fmla="*/ 1543263 w 3806808"/>
              <a:gd name="connsiteY128" fmla="*/ 873609 h 1468479"/>
              <a:gd name="connsiteX129" fmla="*/ 1550061 w 3806808"/>
              <a:gd name="connsiteY129" fmla="*/ 921199 h 1468479"/>
              <a:gd name="connsiteX130" fmla="*/ 1563658 w 3806808"/>
              <a:gd name="connsiteY130" fmla="*/ 941594 h 1468479"/>
              <a:gd name="connsiteX131" fmla="*/ 1580655 w 3806808"/>
              <a:gd name="connsiteY131" fmla="*/ 955191 h 1468479"/>
              <a:gd name="connsiteX132" fmla="*/ 1597651 w 3806808"/>
              <a:gd name="connsiteY132" fmla="*/ 985785 h 1468479"/>
              <a:gd name="connsiteX133" fmla="*/ 1604449 w 3806808"/>
              <a:gd name="connsiteY133" fmla="*/ 995982 h 1468479"/>
              <a:gd name="connsiteX134" fmla="*/ 1621446 w 3806808"/>
              <a:gd name="connsiteY134" fmla="*/ 1026576 h 1468479"/>
              <a:gd name="connsiteX135" fmla="*/ 1635043 w 3806808"/>
              <a:gd name="connsiteY135" fmla="*/ 1046971 h 1468479"/>
              <a:gd name="connsiteX136" fmla="*/ 1645240 w 3806808"/>
              <a:gd name="connsiteY136" fmla="*/ 1053770 h 1468479"/>
              <a:gd name="connsiteX137" fmla="*/ 1652039 w 3806808"/>
              <a:gd name="connsiteY137" fmla="*/ 1063967 h 1468479"/>
              <a:gd name="connsiteX138" fmla="*/ 1662237 w 3806808"/>
              <a:gd name="connsiteY138" fmla="*/ 1070766 h 1468479"/>
              <a:gd name="connsiteX139" fmla="*/ 1672435 w 3806808"/>
              <a:gd name="connsiteY139" fmla="*/ 1080964 h 1468479"/>
              <a:gd name="connsiteX140" fmla="*/ 1682632 w 3806808"/>
              <a:gd name="connsiteY140" fmla="*/ 1087762 h 1468479"/>
              <a:gd name="connsiteX141" fmla="*/ 1692830 w 3806808"/>
              <a:gd name="connsiteY141" fmla="*/ 1097960 h 1468479"/>
              <a:gd name="connsiteX142" fmla="*/ 1713226 w 3806808"/>
              <a:gd name="connsiteY142" fmla="*/ 1111557 h 1468479"/>
              <a:gd name="connsiteX143" fmla="*/ 1723423 w 3806808"/>
              <a:gd name="connsiteY143" fmla="*/ 1118356 h 1468479"/>
              <a:gd name="connsiteX144" fmla="*/ 1733621 w 3806808"/>
              <a:gd name="connsiteY144" fmla="*/ 1125154 h 1468479"/>
              <a:gd name="connsiteX145" fmla="*/ 1743819 w 3806808"/>
              <a:gd name="connsiteY145" fmla="*/ 1131953 h 1468479"/>
              <a:gd name="connsiteX146" fmla="*/ 1754017 w 3806808"/>
              <a:gd name="connsiteY146" fmla="*/ 1135352 h 1468479"/>
              <a:gd name="connsiteX147" fmla="*/ 1764214 w 3806808"/>
              <a:gd name="connsiteY147" fmla="*/ 1142150 h 1468479"/>
              <a:gd name="connsiteX148" fmla="*/ 1798207 w 3806808"/>
              <a:gd name="connsiteY148" fmla="*/ 1152348 h 1468479"/>
              <a:gd name="connsiteX149" fmla="*/ 1808405 w 3806808"/>
              <a:gd name="connsiteY149" fmla="*/ 1155747 h 1468479"/>
              <a:gd name="connsiteX150" fmla="*/ 1825401 w 3806808"/>
              <a:gd name="connsiteY150" fmla="*/ 1172744 h 1468479"/>
              <a:gd name="connsiteX151" fmla="*/ 1845797 w 3806808"/>
              <a:gd name="connsiteY151" fmla="*/ 1179542 h 1468479"/>
              <a:gd name="connsiteX152" fmla="*/ 1855994 w 3806808"/>
              <a:gd name="connsiteY152" fmla="*/ 1182941 h 1468479"/>
              <a:gd name="connsiteX153" fmla="*/ 1866192 w 3806808"/>
              <a:gd name="connsiteY153" fmla="*/ 1186341 h 1468479"/>
              <a:gd name="connsiteX154" fmla="*/ 1886588 w 3806808"/>
              <a:gd name="connsiteY154" fmla="*/ 1196539 h 1468479"/>
              <a:gd name="connsiteX155" fmla="*/ 1896785 w 3806808"/>
              <a:gd name="connsiteY155" fmla="*/ 1203337 h 1468479"/>
              <a:gd name="connsiteX156" fmla="*/ 1913782 w 3806808"/>
              <a:gd name="connsiteY156" fmla="*/ 1216934 h 1468479"/>
              <a:gd name="connsiteX157" fmla="*/ 1923980 w 3806808"/>
              <a:gd name="connsiteY157" fmla="*/ 1237330 h 1468479"/>
              <a:gd name="connsiteX158" fmla="*/ 1940976 w 3806808"/>
              <a:gd name="connsiteY158" fmla="*/ 1254326 h 1468479"/>
              <a:gd name="connsiteX159" fmla="*/ 1957972 w 3806808"/>
              <a:gd name="connsiteY159" fmla="*/ 1271322 h 1468479"/>
              <a:gd name="connsiteX160" fmla="*/ 1964771 w 3806808"/>
              <a:gd name="connsiteY160" fmla="*/ 1281520 h 1468479"/>
              <a:gd name="connsiteX161" fmla="*/ 1985166 w 3806808"/>
              <a:gd name="connsiteY161" fmla="*/ 1288318 h 1468479"/>
              <a:gd name="connsiteX162" fmla="*/ 1995364 w 3806808"/>
              <a:gd name="connsiteY162" fmla="*/ 1291718 h 1468479"/>
              <a:gd name="connsiteX163" fmla="*/ 2025957 w 3806808"/>
              <a:gd name="connsiteY163" fmla="*/ 1312113 h 1468479"/>
              <a:gd name="connsiteX164" fmla="*/ 2036155 w 3806808"/>
              <a:gd name="connsiteY164" fmla="*/ 1318912 h 1468479"/>
              <a:gd name="connsiteX165" fmla="*/ 2046353 w 3806808"/>
              <a:gd name="connsiteY165" fmla="*/ 1325710 h 1468479"/>
              <a:gd name="connsiteX166" fmla="*/ 2056551 w 3806808"/>
              <a:gd name="connsiteY166" fmla="*/ 1335908 h 1468479"/>
              <a:gd name="connsiteX167" fmla="*/ 2063349 w 3806808"/>
              <a:gd name="connsiteY167" fmla="*/ 1346106 h 1468479"/>
              <a:gd name="connsiteX168" fmla="*/ 2073547 w 3806808"/>
              <a:gd name="connsiteY168" fmla="*/ 1352904 h 1468479"/>
              <a:gd name="connsiteX169" fmla="*/ 2080345 w 3806808"/>
              <a:gd name="connsiteY169" fmla="*/ 1363102 h 1468479"/>
              <a:gd name="connsiteX170" fmla="*/ 2114338 w 3806808"/>
              <a:gd name="connsiteY170" fmla="*/ 1380098 h 1468479"/>
              <a:gd name="connsiteX171" fmla="*/ 2144931 w 3806808"/>
              <a:gd name="connsiteY171" fmla="*/ 1390296 h 1468479"/>
              <a:gd name="connsiteX172" fmla="*/ 2165327 w 3806808"/>
              <a:gd name="connsiteY172" fmla="*/ 1397095 h 1468479"/>
              <a:gd name="connsiteX173" fmla="*/ 2195920 w 3806808"/>
              <a:gd name="connsiteY173" fmla="*/ 1410692 h 1468479"/>
              <a:gd name="connsiteX174" fmla="*/ 2206118 w 3806808"/>
              <a:gd name="connsiteY174" fmla="*/ 1414091 h 1468479"/>
              <a:gd name="connsiteX175" fmla="*/ 2216316 w 3806808"/>
              <a:gd name="connsiteY175" fmla="*/ 1420889 h 1468479"/>
              <a:gd name="connsiteX176" fmla="*/ 2236711 w 3806808"/>
              <a:gd name="connsiteY176" fmla="*/ 1427688 h 1468479"/>
              <a:gd name="connsiteX177" fmla="*/ 2246909 w 3806808"/>
              <a:gd name="connsiteY177" fmla="*/ 1434486 h 1468479"/>
              <a:gd name="connsiteX178" fmla="*/ 2267304 w 3806808"/>
              <a:gd name="connsiteY178" fmla="*/ 1441285 h 1468479"/>
              <a:gd name="connsiteX179" fmla="*/ 2287700 w 3806808"/>
              <a:gd name="connsiteY179" fmla="*/ 1448083 h 1468479"/>
              <a:gd name="connsiteX180" fmla="*/ 2297898 w 3806808"/>
              <a:gd name="connsiteY180" fmla="*/ 1451483 h 1468479"/>
              <a:gd name="connsiteX181" fmla="*/ 2328491 w 3806808"/>
              <a:gd name="connsiteY181" fmla="*/ 1465080 h 1468479"/>
              <a:gd name="connsiteX182" fmla="*/ 2362484 w 3806808"/>
              <a:gd name="connsiteY182" fmla="*/ 1468479 h 1468479"/>
              <a:gd name="connsiteX183" fmla="*/ 2444066 w 3806808"/>
              <a:gd name="connsiteY183" fmla="*/ 1465080 h 1468479"/>
              <a:gd name="connsiteX184" fmla="*/ 2478058 w 3806808"/>
              <a:gd name="connsiteY184" fmla="*/ 1454882 h 1468479"/>
              <a:gd name="connsiteX185" fmla="*/ 2501853 w 3806808"/>
              <a:gd name="connsiteY185" fmla="*/ 1448083 h 1468479"/>
              <a:gd name="connsiteX186" fmla="*/ 2512051 w 3806808"/>
              <a:gd name="connsiteY186" fmla="*/ 1444684 h 1468479"/>
              <a:gd name="connsiteX187" fmla="*/ 2529047 w 3806808"/>
              <a:gd name="connsiteY187" fmla="*/ 1441285 h 1468479"/>
              <a:gd name="connsiteX188" fmla="*/ 2542644 w 3806808"/>
              <a:gd name="connsiteY188" fmla="*/ 1437886 h 1468479"/>
              <a:gd name="connsiteX189" fmla="*/ 2590234 w 3806808"/>
              <a:gd name="connsiteY189" fmla="*/ 1431087 h 1468479"/>
              <a:gd name="connsiteX190" fmla="*/ 2610629 w 3806808"/>
              <a:gd name="connsiteY190" fmla="*/ 1417490 h 1468479"/>
              <a:gd name="connsiteX191" fmla="*/ 2620827 w 3806808"/>
              <a:gd name="connsiteY191" fmla="*/ 1410692 h 1468479"/>
              <a:gd name="connsiteX192" fmla="*/ 2627626 w 3806808"/>
              <a:gd name="connsiteY192" fmla="*/ 1400494 h 1468479"/>
              <a:gd name="connsiteX193" fmla="*/ 2648021 w 3806808"/>
              <a:gd name="connsiteY193" fmla="*/ 1393695 h 1468479"/>
              <a:gd name="connsiteX194" fmla="*/ 2658219 w 3806808"/>
              <a:gd name="connsiteY194" fmla="*/ 1390296 h 1468479"/>
              <a:gd name="connsiteX195" fmla="*/ 2688812 w 3806808"/>
              <a:gd name="connsiteY195" fmla="*/ 1373300 h 1468479"/>
              <a:gd name="connsiteX196" fmla="*/ 2699010 w 3806808"/>
              <a:gd name="connsiteY196" fmla="*/ 1366501 h 1468479"/>
              <a:gd name="connsiteX197" fmla="*/ 2719406 w 3806808"/>
              <a:gd name="connsiteY197" fmla="*/ 1356304 h 1468479"/>
              <a:gd name="connsiteX198" fmla="*/ 2726204 w 3806808"/>
              <a:gd name="connsiteY198" fmla="*/ 1346106 h 1468479"/>
              <a:gd name="connsiteX199" fmla="*/ 2746600 w 3806808"/>
              <a:gd name="connsiteY199" fmla="*/ 1335908 h 1468479"/>
              <a:gd name="connsiteX200" fmla="*/ 2766995 w 3806808"/>
              <a:gd name="connsiteY200" fmla="*/ 1332509 h 1468479"/>
              <a:gd name="connsiteX201" fmla="*/ 2777193 w 3806808"/>
              <a:gd name="connsiteY201" fmla="*/ 1329110 h 1468479"/>
              <a:gd name="connsiteX202" fmla="*/ 2797588 w 3806808"/>
              <a:gd name="connsiteY202" fmla="*/ 1318912 h 1468479"/>
              <a:gd name="connsiteX203" fmla="*/ 2807786 w 3806808"/>
              <a:gd name="connsiteY203" fmla="*/ 1312113 h 1468479"/>
              <a:gd name="connsiteX204" fmla="*/ 2865574 w 3806808"/>
              <a:gd name="connsiteY204" fmla="*/ 1315512 h 1468479"/>
              <a:gd name="connsiteX205" fmla="*/ 2882570 w 3806808"/>
              <a:gd name="connsiteY205" fmla="*/ 1318912 h 1468479"/>
              <a:gd name="connsiteX206" fmla="*/ 2923361 w 3806808"/>
              <a:gd name="connsiteY206" fmla="*/ 1329110 h 1468479"/>
              <a:gd name="connsiteX207" fmla="*/ 2936958 w 3806808"/>
              <a:gd name="connsiteY207" fmla="*/ 1332509 h 1468479"/>
              <a:gd name="connsiteX208" fmla="*/ 2981148 w 3806808"/>
              <a:gd name="connsiteY208" fmla="*/ 1339307 h 1468479"/>
              <a:gd name="connsiteX209" fmla="*/ 2991346 w 3806808"/>
              <a:gd name="connsiteY209" fmla="*/ 1342707 h 1468479"/>
              <a:gd name="connsiteX210" fmla="*/ 3018540 w 3806808"/>
              <a:gd name="connsiteY210" fmla="*/ 1349505 h 1468479"/>
              <a:gd name="connsiteX211" fmla="*/ 3028738 w 3806808"/>
              <a:gd name="connsiteY211" fmla="*/ 1359703 h 1468479"/>
              <a:gd name="connsiteX212" fmla="*/ 3049133 w 3806808"/>
              <a:gd name="connsiteY212" fmla="*/ 1366501 h 1468479"/>
              <a:gd name="connsiteX213" fmla="*/ 3059331 w 3806808"/>
              <a:gd name="connsiteY213" fmla="*/ 1369901 h 1468479"/>
              <a:gd name="connsiteX214" fmla="*/ 3069529 w 3806808"/>
              <a:gd name="connsiteY214" fmla="*/ 1373300 h 1468479"/>
              <a:gd name="connsiteX215" fmla="*/ 3079727 w 3806808"/>
              <a:gd name="connsiteY215" fmla="*/ 1376699 h 1468479"/>
              <a:gd name="connsiteX216" fmla="*/ 3083126 w 3806808"/>
              <a:gd name="connsiteY216" fmla="*/ 1386897 h 1468479"/>
              <a:gd name="connsiteX217" fmla="*/ 3123917 w 3806808"/>
              <a:gd name="connsiteY217" fmla="*/ 1407292 h 1468479"/>
              <a:gd name="connsiteX218" fmla="*/ 3144313 w 3806808"/>
              <a:gd name="connsiteY218" fmla="*/ 1414091 h 1468479"/>
              <a:gd name="connsiteX219" fmla="*/ 3154510 w 3806808"/>
              <a:gd name="connsiteY219" fmla="*/ 1417490 h 1468479"/>
              <a:gd name="connsiteX220" fmla="*/ 3181704 w 3806808"/>
              <a:gd name="connsiteY220" fmla="*/ 1424289 h 1468479"/>
              <a:gd name="connsiteX221" fmla="*/ 3195301 w 3806808"/>
              <a:gd name="connsiteY221" fmla="*/ 1427688 h 1468479"/>
              <a:gd name="connsiteX222" fmla="*/ 3232693 w 3806808"/>
              <a:gd name="connsiteY222" fmla="*/ 1434486 h 1468479"/>
              <a:gd name="connsiteX223" fmla="*/ 3253089 w 3806808"/>
              <a:gd name="connsiteY223" fmla="*/ 1437886 h 1468479"/>
              <a:gd name="connsiteX224" fmla="*/ 3293880 w 3806808"/>
              <a:gd name="connsiteY224" fmla="*/ 1444684 h 1468479"/>
              <a:gd name="connsiteX225" fmla="*/ 3314275 w 3806808"/>
              <a:gd name="connsiteY225" fmla="*/ 1448083 h 1468479"/>
              <a:gd name="connsiteX226" fmla="*/ 3806808 w 3806808"/>
              <a:gd name="connsiteY226" fmla="*/ 1447518 h 146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3806808" h="1468479">
                <a:moveTo>
                  <a:pt x="0" y="1424288"/>
                </a:moveTo>
                <a:cubicBezTo>
                  <a:pt x="846" y="1424119"/>
                  <a:pt x="33908" y="1403281"/>
                  <a:pt x="37392" y="1400494"/>
                </a:cubicBezTo>
                <a:cubicBezTo>
                  <a:pt x="40582" y="1397942"/>
                  <a:pt x="41925" y="1393695"/>
                  <a:pt x="44191" y="1390296"/>
                </a:cubicBezTo>
                <a:cubicBezTo>
                  <a:pt x="47733" y="1379669"/>
                  <a:pt x="51167" y="1366383"/>
                  <a:pt x="61187" y="1359703"/>
                </a:cubicBezTo>
                <a:cubicBezTo>
                  <a:pt x="67986" y="1355171"/>
                  <a:pt x="73831" y="1348690"/>
                  <a:pt x="81583" y="1346106"/>
                </a:cubicBezTo>
                <a:lnTo>
                  <a:pt x="112176" y="1335908"/>
                </a:lnTo>
                <a:cubicBezTo>
                  <a:pt x="115575" y="1334775"/>
                  <a:pt x="118898" y="1333378"/>
                  <a:pt x="122374" y="1332509"/>
                </a:cubicBezTo>
                <a:lnTo>
                  <a:pt x="135971" y="1329110"/>
                </a:lnTo>
                <a:cubicBezTo>
                  <a:pt x="140503" y="1322311"/>
                  <a:pt x="142769" y="1313246"/>
                  <a:pt x="149568" y="1308714"/>
                </a:cubicBezTo>
                <a:cubicBezTo>
                  <a:pt x="156366" y="1304182"/>
                  <a:pt x="162212" y="1297701"/>
                  <a:pt x="169963" y="1295117"/>
                </a:cubicBezTo>
                <a:lnTo>
                  <a:pt x="210754" y="1281520"/>
                </a:lnTo>
                <a:lnTo>
                  <a:pt x="241348" y="1271322"/>
                </a:lnTo>
                <a:lnTo>
                  <a:pt x="251545" y="1267923"/>
                </a:lnTo>
                <a:cubicBezTo>
                  <a:pt x="254944" y="1265657"/>
                  <a:pt x="259053" y="1264199"/>
                  <a:pt x="261743" y="1261124"/>
                </a:cubicBezTo>
                <a:cubicBezTo>
                  <a:pt x="267123" y="1254975"/>
                  <a:pt x="268542" y="1245261"/>
                  <a:pt x="275340" y="1240729"/>
                </a:cubicBezTo>
                <a:cubicBezTo>
                  <a:pt x="278739" y="1238463"/>
                  <a:pt x="282399" y="1236545"/>
                  <a:pt x="285538" y="1233930"/>
                </a:cubicBezTo>
                <a:cubicBezTo>
                  <a:pt x="289231" y="1230853"/>
                  <a:pt x="291736" y="1226400"/>
                  <a:pt x="295736" y="1223733"/>
                </a:cubicBezTo>
                <a:cubicBezTo>
                  <a:pt x="298717" y="1221745"/>
                  <a:pt x="302728" y="1221935"/>
                  <a:pt x="305933" y="1220333"/>
                </a:cubicBezTo>
                <a:cubicBezTo>
                  <a:pt x="309587" y="1218506"/>
                  <a:pt x="312398" y="1215194"/>
                  <a:pt x="316131" y="1213535"/>
                </a:cubicBezTo>
                <a:cubicBezTo>
                  <a:pt x="352539" y="1197354"/>
                  <a:pt x="323646" y="1215323"/>
                  <a:pt x="346725" y="1199938"/>
                </a:cubicBezTo>
                <a:cubicBezTo>
                  <a:pt x="347858" y="1196539"/>
                  <a:pt x="347590" y="1192274"/>
                  <a:pt x="350124" y="1189740"/>
                </a:cubicBezTo>
                <a:cubicBezTo>
                  <a:pt x="355901" y="1183962"/>
                  <a:pt x="370519" y="1176143"/>
                  <a:pt x="370519" y="1176143"/>
                </a:cubicBezTo>
                <a:cubicBezTo>
                  <a:pt x="372785" y="1172744"/>
                  <a:pt x="374702" y="1169084"/>
                  <a:pt x="377318" y="1165945"/>
                </a:cubicBezTo>
                <a:cubicBezTo>
                  <a:pt x="399127" y="1139774"/>
                  <a:pt x="377437" y="1170865"/>
                  <a:pt x="394314" y="1145550"/>
                </a:cubicBezTo>
                <a:lnTo>
                  <a:pt x="401113" y="1125154"/>
                </a:lnTo>
                <a:cubicBezTo>
                  <a:pt x="402246" y="1121755"/>
                  <a:pt x="401531" y="1116943"/>
                  <a:pt x="404512" y="1114956"/>
                </a:cubicBezTo>
                <a:lnTo>
                  <a:pt x="414710" y="1108158"/>
                </a:lnTo>
                <a:lnTo>
                  <a:pt x="428307" y="1087762"/>
                </a:lnTo>
                <a:lnTo>
                  <a:pt x="435105" y="1077565"/>
                </a:lnTo>
                <a:cubicBezTo>
                  <a:pt x="437371" y="1070766"/>
                  <a:pt x="437929" y="1063132"/>
                  <a:pt x="441904" y="1057169"/>
                </a:cubicBezTo>
                <a:cubicBezTo>
                  <a:pt x="448588" y="1047141"/>
                  <a:pt x="449085" y="1044952"/>
                  <a:pt x="458900" y="1036773"/>
                </a:cubicBezTo>
                <a:cubicBezTo>
                  <a:pt x="462039" y="1034158"/>
                  <a:pt x="465959" y="1032590"/>
                  <a:pt x="469098" y="1029975"/>
                </a:cubicBezTo>
                <a:cubicBezTo>
                  <a:pt x="495276" y="1008161"/>
                  <a:pt x="464171" y="1029860"/>
                  <a:pt x="489493" y="1012979"/>
                </a:cubicBezTo>
                <a:lnTo>
                  <a:pt x="503090" y="992583"/>
                </a:lnTo>
                <a:cubicBezTo>
                  <a:pt x="505356" y="989184"/>
                  <a:pt x="506490" y="984651"/>
                  <a:pt x="509889" y="982385"/>
                </a:cubicBezTo>
                <a:lnTo>
                  <a:pt x="520087" y="975587"/>
                </a:lnTo>
                <a:cubicBezTo>
                  <a:pt x="522353" y="972188"/>
                  <a:pt x="523996" y="968278"/>
                  <a:pt x="526885" y="965389"/>
                </a:cubicBezTo>
                <a:cubicBezTo>
                  <a:pt x="546528" y="945746"/>
                  <a:pt x="527786" y="973458"/>
                  <a:pt x="547281" y="948393"/>
                </a:cubicBezTo>
                <a:cubicBezTo>
                  <a:pt x="552297" y="941943"/>
                  <a:pt x="560878" y="927997"/>
                  <a:pt x="560878" y="927997"/>
                </a:cubicBezTo>
                <a:cubicBezTo>
                  <a:pt x="568968" y="903726"/>
                  <a:pt x="563701" y="913564"/>
                  <a:pt x="574475" y="897404"/>
                </a:cubicBezTo>
                <a:cubicBezTo>
                  <a:pt x="581092" y="877550"/>
                  <a:pt x="572696" y="895784"/>
                  <a:pt x="588072" y="880408"/>
                </a:cubicBezTo>
                <a:cubicBezTo>
                  <a:pt x="590961" y="877519"/>
                  <a:pt x="592255" y="873349"/>
                  <a:pt x="594870" y="870210"/>
                </a:cubicBezTo>
                <a:cubicBezTo>
                  <a:pt x="597948" y="866517"/>
                  <a:pt x="601939" y="863662"/>
                  <a:pt x="605068" y="860012"/>
                </a:cubicBezTo>
                <a:cubicBezTo>
                  <a:pt x="608755" y="855710"/>
                  <a:pt x="611579" y="850717"/>
                  <a:pt x="615266" y="846415"/>
                </a:cubicBezTo>
                <a:cubicBezTo>
                  <a:pt x="630164" y="829034"/>
                  <a:pt x="619925" y="842533"/>
                  <a:pt x="635661" y="829419"/>
                </a:cubicBezTo>
                <a:cubicBezTo>
                  <a:pt x="667616" y="802789"/>
                  <a:pt x="614699" y="839996"/>
                  <a:pt x="666255" y="805624"/>
                </a:cubicBezTo>
                <a:cubicBezTo>
                  <a:pt x="669654" y="803358"/>
                  <a:pt x="672576" y="800117"/>
                  <a:pt x="676452" y="798825"/>
                </a:cubicBezTo>
                <a:cubicBezTo>
                  <a:pt x="679851" y="797692"/>
                  <a:pt x="683518" y="797166"/>
                  <a:pt x="686650" y="795426"/>
                </a:cubicBezTo>
                <a:cubicBezTo>
                  <a:pt x="693793" y="791458"/>
                  <a:pt x="699294" y="784413"/>
                  <a:pt x="707046" y="781829"/>
                </a:cubicBezTo>
                <a:lnTo>
                  <a:pt x="727441" y="775031"/>
                </a:lnTo>
                <a:cubicBezTo>
                  <a:pt x="737468" y="768346"/>
                  <a:pt x="739658" y="767849"/>
                  <a:pt x="747837" y="758034"/>
                </a:cubicBezTo>
                <a:cubicBezTo>
                  <a:pt x="750452" y="754896"/>
                  <a:pt x="751921" y="750890"/>
                  <a:pt x="754635" y="747837"/>
                </a:cubicBezTo>
                <a:cubicBezTo>
                  <a:pt x="761023" y="740651"/>
                  <a:pt x="775031" y="727441"/>
                  <a:pt x="775031" y="727441"/>
                </a:cubicBezTo>
                <a:cubicBezTo>
                  <a:pt x="776164" y="724042"/>
                  <a:pt x="776827" y="720448"/>
                  <a:pt x="778430" y="717243"/>
                </a:cubicBezTo>
                <a:cubicBezTo>
                  <a:pt x="780257" y="713589"/>
                  <a:pt x="784557" y="711076"/>
                  <a:pt x="785229" y="707046"/>
                </a:cubicBezTo>
                <a:cubicBezTo>
                  <a:pt x="785818" y="703511"/>
                  <a:pt x="782962" y="700247"/>
                  <a:pt x="781829" y="696848"/>
                </a:cubicBezTo>
                <a:cubicBezTo>
                  <a:pt x="785228" y="695715"/>
                  <a:pt x="789493" y="695983"/>
                  <a:pt x="792027" y="693449"/>
                </a:cubicBezTo>
                <a:cubicBezTo>
                  <a:pt x="794561" y="690915"/>
                  <a:pt x="793824" y="686456"/>
                  <a:pt x="795426" y="683251"/>
                </a:cubicBezTo>
                <a:cubicBezTo>
                  <a:pt x="797253" y="679597"/>
                  <a:pt x="799959" y="676452"/>
                  <a:pt x="802225" y="673053"/>
                </a:cubicBezTo>
                <a:lnTo>
                  <a:pt x="812423" y="642460"/>
                </a:lnTo>
                <a:cubicBezTo>
                  <a:pt x="815573" y="633010"/>
                  <a:pt x="815591" y="629972"/>
                  <a:pt x="822620" y="622064"/>
                </a:cubicBezTo>
                <a:cubicBezTo>
                  <a:pt x="829008" y="614878"/>
                  <a:pt x="836217" y="608467"/>
                  <a:pt x="843016" y="601669"/>
                </a:cubicBezTo>
                <a:lnTo>
                  <a:pt x="853214" y="591471"/>
                </a:lnTo>
                <a:cubicBezTo>
                  <a:pt x="856613" y="588072"/>
                  <a:pt x="859412" y="583940"/>
                  <a:pt x="863412" y="581273"/>
                </a:cubicBezTo>
                <a:lnTo>
                  <a:pt x="883807" y="567676"/>
                </a:lnTo>
                <a:cubicBezTo>
                  <a:pt x="903293" y="538448"/>
                  <a:pt x="877347" y="572844"/>
                  <a:pt x="900803" y="554079"/>
                </a:cubicBezTo>
                <a:cubicBezTo>
                  <a:pt x="903993" y="551527"/>
                  <a:pt x="904713" y="546770"/>
                  <a:pt x="907602" y="543881"/>
                </a:cubicBezTo>
                <a:cubicBezTo>
                  <a:pt x="910491" y="540992"/>
                  <a:pt x="914401" y="539349"/>
                  <a:pt x="917800" y="537083"/>
                </a:cubicBezTo>
                <a:lnTo>
                  <a:pt x="931397" y="516687"/>
                </a:lnTo>
                <a:cubicBezTo>
                  <a:pt x="933663" y="513288"/>
                  <a:pt x="934796" y="508755"/>
                  <a:pt x="938195" y="506489"/>
                </a:cubicBezTo>
                <a:lnTo>
                  <a:pt x="948393" y="499691"/>
                </a:lnTo>
                <a:cubicBezTo>
                  <a:pt x="949526" y="496292"/>
                  <a:pt x="950052" y="492625"/>
                  <a:pt x="951792" y="489493"/>
                </a:cubicBezTo>
                <a:cubicBezTo>
                  <a:pt x="955760" y="482351"/>
                  <a:pt x="965389" y="469098"/>
                  <a:pt x="965389" y="469098"/>
                </a:cubicBezTo>
                <a:cubicBezTo>
                  <a:pt x="973932" y="443465"/>
                  <a:pt x="962408" y="475061"/>
                  <a:pt x="975587" y="448702"/>
                </a:cubicBezTo>
                <a:cubicBezTo>
                  <a:pt x="989658" y="420560"/>
                  <a:pt x="966304" y="457525"/>
                  <a:pt x="985785" y="428307"/>
                </a:cubicBezTo>
                <a:cubicBezTo>
                  <a:pt x="998181" y="391116"/>
                  <a:pt x="978411" y="447449"/>
                  <a:pt x="995983" y="407911"/>
                </a:cubicBezTo>
                <a:cubicBezTo>
                  <a:pt x="998893" y="401362"/>
                  <a:pt x="1000515" y="394314"/>
                  <a:pt x="1002781" y="387515"/>
                </a:cubicBezTo>
                <a:lnTo>
                  <a:pt x="1009580" y="367120"/>
                </a:lnTo>
                <a:lnTo>
                  <a:pt x="1012979" y="356922"/>
                </a:lnTo>
                <a:cubicBezTo>
                  <a:pt x="1014112" y="353523"/>
                  <a:pt x="1015789" y="350258"/>
                  <a:pt x="1016378" y="346724"/>
                </a:cubicBezTo>
                <a:cubicBezTo>
                  <a:pt x="1023766" y="302399"/>
                  <a:pt x="1018818" y="319010"/>
                  <a:pt x="1026576" y="295736"/>
                </a:cubicBezTo>
                <a:cubicBezTo>
                  <a:pt x="1028710" y="242371"/>
                  <a:pt x="1023339" y="232278"/>
                  <a:pt x="1033374" y="197157"/>
                </a:cubicBezTo>
                <a:cubicBezTo>
                  <a:pt x="1034358" y="193712"/>
                  <a:pt x="1035171" y="190164"/>
                  <a:pt x="1036774" y="186959"/>
                </a:cubicBezTo>
                <a:cubicBezTo>
                  <a:pt x="1038601" y="183305"/>
                  <a:pt x="1041306" y="180161"/>
                  <a:pt x="1043572" y="176762"/>
                </a:cubicBezTo>
                <a:cubicBezTo>
                  <a:pt x="1045838" y="169963"/>
                  <a:pt x="1048633" y="163319"/>
                  <a:pt x="1050371" y="156366"/>
                </a:cubicBezTo>
                <a:cubicBezTo>
                  <a:pt x="1052637" y="147301"/>
                  <a:pt x="1054214" y="138036"/>
                  <a:pt x="1057169" y="129172"/>
                </a:cubicBezTo>
                <a:cubicBezTo>
                  <a:pt x="1059435" y="122373"/>
                  <a:pt x="1059993" y="114739"/>
                  <a:pt x="1063968" y="108776"/>
                </a:cubicBezTo>
                <a:lnTo>
                  <a:pt x="1077565" y="88381"/>
                </a:lnTo>
                <a:lnTo>
                  <a:pt x="1091162" y="67985"/>
                </a:lnTo>
                <a:lnTo>
                  <a:pt x="1101359" y="61187"/>
                </a:lnTo>
                <a:cubicBezTo>
                  <a:pt x="1115371" y="40170"/>
                  <a:pt x="1099812" y="60675"/>
                  <a:pt x="1118356" y="44191"/>
                </a:cubicBezTo>
                <a:cubicBezTo>
                  <a:pt x="1125542" y="37803"/>
                  <a:pt x="1130751" y="29128"/>
                  <a:pt x="1138751" y="23795"/>
                </a:cubicBezTo>
                <a:cubicBezTo>
                  <a:pt x="1145550" y="19263"/>
                  <a:pt x="1151395" y="12782"/>
                  <a:pt x="1159147" y="10198"/>
                </a:cubicBezTo>
                <a:cubicBezTo>
                  <a:pt x="1183974" y="1922"/>
                  <a:pt x="1172590" y="5137"/>
                  <a:pt x="1193139" y="0"/>
                </a:cubicBezTo>
                <a:cubicBezTo>
                  <a:pt x="1202204" y="1133"/>
                  <a:pt x="1211304" y="2010"/>
                  <a:pt x="1220333" y="3399"/>
                </a:cubicBezTo>
                <a:cubicBezTo>
                  <a:pt x="1268092" y="10747"/>
                  <a:pt x="1214952" y="2960"/>
                  <a:pt x="1247527" y="10198"/>
                </a:cubicBezTo>
                <a:cubicBezTo>
                  <a:pt x="1254255" y="11693"/>
                  <a:pt x="1261124" y="12464"/>
                  <a:pt x="1267923" y="13597"/>
                </a:cubicBezTo>
                <a:cubicBezTo>
                  <a:pt x="1282321" y="11540"/>
                  <a:pt x="1313121" y="6799"/>
                  <a:pt x="1325710" y="6799"/>
                </a:cubicBezTo>
                <a:cubicBezTo>
                  <a:pt x="1337098" y="6799"/>
                  <a:pt x="1348372" y="9065"/>
                  <a:pt x="1359703" y="10198"/>
                </a:cubicBezTo>
                <a:cubicBezTo>
                  <a:pt x="1377652" y="16180"/>
                  <a:pt x="1366920" y="11610"/>
                  <a:pt x="1390296" y="27194"/>
                </a:cubicBezTo>
                <a:lnTo>
                  <a:pt x="1400494" y="33993"/>
                </a:lnTo>
                <a:cubicBezTo>
                  <a:pt x="1402760" y="37392"/>
                  <a:pt x="1404404" y="41302"/>
                  <a:pt x="1407293" y="44191"/>
                </a:cubicBezTo>
                <a:cubicBezTo>
                  <a:pt x="1429955" y="66853"/>
                  <a:pt x="1406157" y="33991"/>
                  <a:pt x="1424289" y="61187"/>
                </a:cubicBezTo>
                <a:cubicBezTo>
                  <a:pt x="1432833" y="86820"/>
                  <a:pt x="1421307" y="55224"/>
                  <a:pt x="1434487" y="81582"/>
                </a:cubicBezTo>
                <a:cubicBezTo>
                  <a:pt x="1436090" y="84787"/>
                  <a:pt x="1436284" y="88575"/>
                  <a:pt x="1437886" y="91780"/>
                </a:cubicBezTo>
                <a:cubicBezTo>
                  <a:pt x="1439713" y="95434"/>
                  <a:pt x="1443025" y="98245"/>
                  <a:pt x="1444684" y="101978"/>
                </a:cubicBezTo>
                <a:cubicBezTo>
                  <a:pt x="1447594" y="108526"/>
                  <a:pt x="1449217" y="115575"/>
                  <a:pt x="1451483" y="122373"/>
                </a:cubicBezTo>
                <a:lnTo>
                  <a:pt x="1454882" y="132571"/>
                </a:lnTo>
                <a:cubicBezTo>
                  <a:pt x="1453749" y="137103"/>
                  <a:pt x="1451483" y="141496"/>
                  <a:pt x="1451483" y="146168"/>
                </a:cubicBezTo>
                <a:cubicBezTo>
                  <a:pt x="1451483" y="154885"/>
                  <a:pt x="1455143" y="182252"/>
                  <a:pt x="1458281" y="193758"/>
                </a:cubicBezTo>
                <a:cubicBezTo>
                  <a:pt x="1460167" y="200672"/>
                  <a:pt x="1463342" y="207201"/>
                  <a:pt x="1465080" y="214153"/>
                </a:cubicBezTo>
                <a:cubicBezTo>
                  <a:pt x="1466213" y="218685"/>
                  <a:pt x="1467196" y="223258"/>
                  <a:pt x="1468479" y="227750"/>
                </a:cubicBezTo>
                <a:cubicBezTo>
                  <a:pt x="1469463" y="231195"/>
                  <a:pt x="1471101" y="234450"/>
                  <a:pt x="1471878" y="237948"/>
                </a:cubicBezTo>
                <a:cubicBezTo>
                  <a:pt x="1473373" y="244676"/>
                  <a:pt x="1473926" y="251585"/>
                  <a:pt x="1475278" y="258344"/>
                </a:cubicBezTo>
                <a:cubicBezTo>
                  <a:pt x="1483288" y="298394"/>
                  <a:pt x="1473440" y="235280"/>
                  <a:pt x="1482076" y="295736"/>
                </a:cubicBezTo>
                <a:cubicBezTo>
                  <a:pt x="1480943" y="330861"/>
                  <a:pt x="1480477" y="366015"/>
                  <a:pt x="1478677" y="401112"/>
                </a:cubicBezTo>
                <a:cubicBezTo>
                  <a:pt x="1478209" y="410236"/>
                  <a:pt x="1475278" y="419171"/>
                  <a:pt x="1475278" y="428307"/>
                </a:cubicBezTo>
                <a:cubicBezTo>
                  <a:pt x="1475278" y="448734"/>
                  <a:pt x="1477544" y="469098"/>
                  <a:pt x="1478677" y="489493"/>
                </a:cubicBezTo>
                <a:cubicBezTo>
                  <a:pt x="1473374" y="547835"/>
                  <a:pt x="1473278" y="530877"/>
                  <a:pt x="1478677" y="611866"/>
                </a:cubicBezTo>
                <a:cubicBezTo>
                  <a:pt x="1479199" y="619699"/>
                  <a:pt x="1483742" y="634371"/>
                  <a:pt x="1485475" y="642460"/>
                </a:cubicBezTo>
                <a:cubicBezTo>
                  <a:pt x="1487896" y="653759"/>
                  <a:pt x="1490375" y="665054"/>
                  <a:pt x="1492274" y="676452"/>
                </a:cubicBezTo>
                <a:cubicBezTo>
                  <a:pt x="1493407" y="683251"/>
                  <a:pt x="1494625" y="690036"/>
                  <a:pt x="1495673" y="696848"/>
                </a:cubicBezTo>
                <a:cubicBezTo>
                  <a:pt x="1498927" y="717998"/>
                  <a:pt x="1498839" y="726741"/>
                  <a:pt x="1505871" y="747837"/>
                </a:cubicBezTo>
                <a:cubicBezTo>
                  <a:pt x="1509112" y="757559"/>
                  <a:pt x="1510534" y="760957"/>
                  <a:pt x="1512669" y="771631"/>
                </a:cubicBezTo>
                <a:cubicBezTo>
                  <a:pt x="1514021" y="778390"/>
                  <a:pt x="1514397" y="785340"/>
                  <a:pt x="1516069" y="792027"/>
                </a:cubicBezTo>
                <a:cubicBezTo>
                  <a:pt x="1517807" y="798979"/>
                  <a:pt x="1520601" y="805624"/>
                  <a:pt x="1522867" y="812423"/>
                </a:cubicBezTo>
                <a:lnTo>
                  <a:pt x="1529666" y="832818"/>
                </a:lnTo>
                <a:lnTo>
                  <a:pt x="1539864" y="863411"/>
                </a:lnTo>
                <a:lnTo>
                  <a:pt x="1543263" y="873609"/>
                </a:lnTo>
                <a:cubicBezTo>
                  <a:pt x="1543634" y="877695"/>
                  <a:pt x="1543664" y="909685"/>
                  <a:pt x="1550061" y="921199"/>
                </a:cubicBezTo>
                <a:cubicBezTo>
                  <a:pt x="1554029" y="928341"/>
                  <a:pt x="1559126" y="934796"/>
                  <a:pt x="1563658" y="941594"/>
                </a:cubicBezTo>
                <a:cubicBezTo>
                  <a:pt x="1572444" y="954773"/>
                  <a:pt x="1566581" y="950500"/>
                  <a:pt x="1580655" y="955191"/>
                </a:cubicBezTo>
                <a:cubicBezTo>
                  <a:pt x="1586638" y="973141"/>
                  <a:pt x="1582067" y="962408"/>
                  <a:pt x="1597651" y="985785"/>
                </a:cubicBezTo>
                <a:cubicBezTo>
                  <a:pt x="1599917" y="989184"/>
                  <a:pt x="1603157" y="992107"/>
                  <a:pt x="1604449" y="995982"/>
                </a:cubicBezTo>
                <a:cubicBezTo>
                  <a:pt x="1610433" y="1013931"/>
                  <a:pt x="1605862" y="1003199"/>
                  <a:pt x="1621446" y="1026576"/>
                </a:cubicBezTo>
                <a:cubicBezTo>
                  <a:pt x="1621447" y="1026578"/>
                  <a:pt x="1635042" y="1046970"/>
                  <a:pt x="1635043" y="1046971"/>
                </a:cubicBezTo>
                <a:lnTo>
                  <a:pt x="1645240" y="1053770"/>
                </a:lnTo>
                <a:cubicBezTo>
                  <a:pt x="1647506" y="1057169"/>
                  <a:pt x="1649150" y="1061078"/>
                  <a:pt x="1652039" y="1063967"/>
                </a:cubicBezTo>
                <a:cubicBezTo>
                  <a:pt x="1654928" y="1066856"/>
                  <a:pt x="1659098" y="1068150"/>
                  <a:pt x="1662237" y="1070766"/>
                </a:cubicBezTo>
                <a:cubicBezTo>
                  <a:pt x="1665930" y="1073844"/>
                  <a:pt x="1668742" y="1077886"/>
                  <a:pt x="1672435" y="1080964"/>
                </a:cubicBezTo>
                <a:cubicBezTo>
                  <a:pt x="1675573" y="1083579"/>
                  <a:pt x="1679494" y="1085147"/>
                  <a:pt x="1682632" y="1087762"/>
                </a:cubicBezTo>
                <a:cubicBezTo>
                  <a:pt x="1686325" y="1090840"/>
                  <a:pt x="1689035" y="1095009"/>
                  <a:pt x="1692830" y="1097960"/>
                </a:cubicBezTo>
                <a:cubicBezTo>
                  <a:pt x="1699280" y="1102976"/>
                  <a:pt x="1706427" y="1107024"/>
                  <a:pt x="1713226" y="1111557"/>
                </a:cubicBezTo>
                <a:lnTo>
                  <a:pt x="1723423" y="1118356"/>
                </a:lnTo>
                <a:lnTo>
                  <a:pt x="1733621" y="1125154"/>
                </a:lnTo>
                <a:cubicBezTo>
                  <a:pt x="1737020" y="1127420"/>
                  <a:pt x="1739943" y="1130661"/>
                  <a:pt x="1743819" y="1131953"/>
                </a:cubicBezTo>
                <a:lnTo>
                  <a:pt x="1754017" y="1135352"/>
                </a:lnTo>
                <a:cubicBezTo>
                  <a:pt x="1757416" y="1137618"/>
                  <a:pt x="1760481" y="1140491"/>
                  <a:pt x="1764214" y="1142150"/>
                </a:cubicBezTo>
                <a:cubicBezTo>
                  <a:pt x="1778758" y="1148614"/>
                  <a:pt x="1784362" y="1148393"/>
                  <a:pt x="1798207" y="1152348"/>
                </a:cubicBezTo>
                <a:cubicBezTo>
                  <a:pt x="1801652" y="1153332"/>
                  <a:pt x="1805006" y="1154614"/>
                  <a:pt x="1808405" y="1155747"/>
                </a:cubicBezTo>
                <a:cubicBezTo>
                  <a:pt x="1814607" y="1165050"/>
                  <a:pt x="1814667" y="1167973"/>
                  <a:pt x="1825401" y="1172744"/>
                </a:cubicBezTo>
                <a:cubicBezTo>
                  <a:pt x="1831950" y="1175654"/>
                  <a:pt x="1838998" y="1177276"/>
                  <a:pt x="1845797" y="1179542"/>
                </a:cubicBezTo>
                <a:lnTo>
                  <a:pt x="1855994" y="1182941"/>
                </a:lnTo>
                <a:cubicBezTo>
                  <a:pt x="1859393" y="1184074"/>
                  <a:pt x="1863210" y="1184353"/>
                  <a:pt x="1866192" y="1186341"/>
                </a:cubicBezTo>
                <a:cubicBezTo>
                  <a:pt x="1895422" y="1205826"/>
                  <a:pt x="1858437" y="1182463"/>
                  <a:pt x="1886588" y="1196539"/>
                </a:cubicBezTo>
                <a:cubicBezTo>
                  <a:pt x="1890242" y="1198366"/>
                  <a:pt x="1893386" y="1201071"/>
                  <a:pt x="1896785" y="1203337"/>
                </a:cubicBezTo>
                <a:cubicBezTo>
                  <a:pt x="1916272" y="1232566"/>
                  <a:pt x="1890323" y="1198167"/>
                  <a:pt x="1913782" y="1216934"/>
                </a:cubicBezTo>
                <a:cubicBezTo>
                  <a:pt x="1921897" y="1223426"/>
                  <a:pt x="1919876" y="1229122"/>
                  <a:pt x="1923980" y="1237330"/>
                </a:cubicBezTo>
                <a:cubicBezTo>
                  <a:pt x="1929645" y="1248660"/>
                  <a:pt x="1930778" y="1247527"/>
                  <a:pt x="1940976" y="1254326"/>
                </a:cubicBezTo>
                <a:cubicBezTo>
                  <a:pt x="1959101" y="1281517"/>
                  <a:pt x="1935313" y="1248665"/>
                  <a:pt x="1957972" y="1271322"/>
                </a:cubicBezTo>
                <a:cubicBezTo>
                  <a:pt x="1960861" y="1274211"/>
                  <a:pt x="1961306" y="1279355"/>
                  <a:pt x="1964771" y="1281520"/>
                </a:cubicBezTo>
                <a:cubicBezTo>
                  <a:pt x="1970848" y="1285318"/>
                  <a:pt x="1978368" y="1286052"/>
                  <a:pt x="1985166" y="1288318"/>
                </a:cubicBezTo>
                <a:cubicBezTo>
                  <a:pt x="1988565" y="1289451"/>
                  <a:pt x="1992383" y="1289730"/>
                  <a:pt x="1995364" y="1291718"/>
                </a:cubicBezTo>
                <a:lnTo>
                  <a:pt x="2025957" y="1312113"/>
                </a:lnTo>
                <a:lnTo>
                  <a:pt x="2036155" y="1318912"/>
                </a:lnTo>
                <a:cubicBezTo>
                  <a:pt x="2039554" y="1321178"/>
                  <a:pt x="2043464" y="1322821"/>
                  <a:pt x="2046353" y="1325710"/>
                </a:cubicBezTo>
                <a:cubicBezTo>
                  <a:pt x="2049752" y="1329109"/>
                  <a:pt x="2053473" y="1332215"/>
                  <a:pt x="2056551" y="1335908"/>
                </a:cubicBezTo>
                <a:cubicBezTo>
                  <a:pt x="2059166" y="1339047"/>
                  <a:pt x="2060460" y="1343217"/>
                  <a:pt x="2063349" y="1346106"/>
                </a:cubicBezTo>
                <a:cubicBezTo>
                  <a:pt x="2066238" y="1348995"/>
                  <a:pt x="2070148" y="1350638"/>
                  <a:pt x="2073547" y="1352904"/>
                </a:cubicBezTo>
                <a:cubicBezTo>
                  <a:pt x="2075813" y="1356303"/>
                  <a:pt x="2077270" y="1360412"/>
                  <a:pt x="2080345" y="1363102"/>
                </a:cubicBezTo>
                <a:cubicBezTo>
                  <a:pt x="2099104" y="1379517"/>
                  <a:pt x="2095972" y="1374588"/>
                  <a:pt x="2114338" y="1380098"/>
                </a:cubicBezTo>
                <a:cubicBezTo>
                  <a:pt x="2124634" y="1383187"/>
                  <a:pt x="2134733" y="1386897"/>
                  <a:pt x="2144931" y="1390296"/>
                </a:cubicBezTo>
                <a:cubicBezTo>
                  <a:pt x="2144936" y="1390298"/>
                  <a:pt x="2165323" y="1397092"/>
                  <a:pt x="2165327" y="1397095"/>
                </a:cubicBezTo>
                <a:cubicBezTo>
                  <a:pt x="2181487" y="1407867"/>
                  <a:pt x="2171651" y="1402602"/>
                  <a:pt x="2195920" y="1410692"/>
                </a:cubicBezTo>
                <a:cubicBezTo>
                  <a:pt x="2199319" y="1411825"/>
                  <a:pt x="2203137" y="1412104"/>
                  <a:pt x="2206118" y="1414091"/>
                </a:cubicBezTo>
                <a:cubicBezTo>
                  <a:pt x="2209517" y="1416357"/>
                  <a:pt x="2212583" y="1419230"/>
                  <a:pt x="2216316" y="1420889"/>
                </a:cubicBezTo>
                <a:cubicBezTo>
                  <a:pt x="2222864" y="1423799"/>
                  <a:pt x="2230748" y="1423713"/>
                  <a:pt x="2236711" y="1427688"/>
                </a:cubicBezTo>
                <a:cubicBezTo>
                  <a:pt x="2240110" y="1429954"/>
                  <a:pt x="2243176" y="1432827"/>
                  <a:pt x="2246909" y="1434486"/>
                </a:cubicBezTo>
                <a:cubicBezTo>
                  <a:pt x="2253457" y="1437396"/>
                  <a:pt x="2260506" y="1439019"/>
                  <a:pt x="2267304" y="1441285"/>
                </a:cubicBezTo>
                <a:lnTo>
                  <a:pt x="2287700" y="1448083"/>
                </a:lnTo>
                <a:cubicBezTo>
                  <a:pt x="2291099" y="1449216"/>
                  <a:pt x="2294916" y="1449495"/>
                  <a:pt x="2297898" y="1451483"/>
                </a:cubicBezTo>
                <a:cubicBezTo>
                  <a:pt x="2308360" y="1458457"/>
                  <a:pt x="2314217" y="1463653"/>
                  <a:pt x="2328491" y="1465080"/>
                </a:cubicBezTo>
                <a:lnTo>
                  <a:pt x="2362484" y="1468479"/>
                </a:lnTo>
                <a:cubicBezTo>
                  <a:pt x="2389678" y="1467346"/>
                  <a:pt x="2416918" y="1467019"/>
                  <a:pt x="2444066" y="1465080"/>
                </a:cubicBezTo>
                <a:cubicBezTo>
                  <a:pt x="2450608" y="1464613"/>
                  <a:pt x="2474717" y="1455996"/>
                  <a:pt x="2478058" y="1454882"/>
                </a:cubicBezTo>
                <a:cubicBezTo>
                  <a:pt x="2502487" y="1446739"/>
                  <a:pt x="2472004" y="1456612"/>
                  <a:pt x="2501853" y="1448083"/>
                </a:cubicBezTo>
                <a:cubicBezTo>
                  <a:pt x="2505298" y="1447099"/>
                  <a:pt x="2508575" y="1445553"/>
                  <a:pt x="2512051" y="1444684"/>
                </a:cubicBezTo>
                <a:cubicBezTo>
                  <a:pt x="2517656" y="1443283"/>
                  <a:pt x="2523407" y="1442538"/>
                  <a:pt x="2529047" y="1441285"/>
                </a:cubicBezTo>
                <a:cubicBezTo>
                  <a:pt x="2533608" y="1440272"/>
                  <a:pt x="2538063" y="1438802"/>
                  <a:pt x="2542644" y="1437886"/>
                </a:cubicBezTo>
                <a:cubicBezTo>
                  <a:pt x="2558993" y="1434616"/>
                  <a:pt x="2573507" y="1433178"/>
                  <a:pt x="2590234" y="1431087"/>
                </a:cubicBezTo>
                <a:lnTo>
                  <a:pt x="2610629" y="1417490"/>
                </a:lnTo>
                <a:lnTo>
                  <a:pt x="2620827" y="1410692"/>
                </a:lnTo>
                <a:cubicBezTo>
                  <a:pt x="2623093" y="1407293"/>
                  <a:pt x="2624162" y="1402659"/>
                  <a:pt x="2627626" y="1400494"/>
                </a:cubicBezTo>
                <a:cubicBezTo>
                  <a:pt x="2633703" y="1396696"/>
                  <a:pt x="2641223" y="1395961"/>
                  <a:pt x="2648021" y="1393695"/>
                </a:cubicBezTo>
                <a:cubicBezTo>
                  <a:pt x="2651420" y="1392562"/>
                  <a:pt x="2655238" y="1392284"/>
                  <a:pt x="2658219" y="1390296"/>
                </a:cubicBezTo>
                <a:cubicBezTo>
                  <a:pt x="2681595" y="1374711"/>
                  <a:pt x="2670863" y="1379283"/>
                  <a:pt x="2688812" y="1373300"/>
                </a:cubicBezTo>
                <a:cubicBezTo>
                  <a:pt x="2692211" y="1371034"/>
                  <a:pt x="2695356" y="1368328"/>
                  <a:pt x="2699010" y="1366501"/>
                </a:cubicBezTo>
                <a:cubicBezTo>
                  <a:pt x="2727166" y="1352423"/>
                  <a:pt x="2690171" y="1375792"/>
                  <a:pt x="2719406" y="1356304"/>
                </a:cubicBezTo>
                <a:cubicBezTo>
                  <a:pt x="2721672" y="1352905"/>
                  <a:pt x="2723315" y="1348995"/>
                  <a:pt x="2726204" y="1346106"/>
                </a:cubicBezTo>
                <a:cubicBezTo>
                  <a:pt x="2731443" y="1340866"/>
                  <a:pt x="2739490" y="1337488"/>
                  <a:pt x="2746600" y="1335908"/>
                </a:cubicBezTo>
                <a:cubicBezTo>
                  <a:pt x="2753328" y="1334413"/>
                  <a:pt x="2760267" y="1334004"/>
                  <a:pt x="2766995" y="1332509"/>
                </a:cubicBezTo>
                <a:cubicBezTo>
                  <a:pt x="2770493" y="1331732"/>
                  <a:pt x="2773794" y="1330243"/>
                  <a:pt x="2777193" y="1329110"/>
                </a:cubicBezTo>
                <a:cubicBezTo>
                  <a:pt x="2806421" y="1309624"/>
                  <a:pt x="2769441" y="1332986"/>
                  <a:pt x="2797588" y="1318912"/>
                </a:cubicBezTo>
                <a:cubicBezTo>
                  <a:pt x="2801242" y="1317085"/>
                  <a:pt x="2804387" y="1314379"/>
                  <a:pt x="2807786" y="1312113"/>
                </a:cubicBezTo>
                <a:cubicBezTo>
                  <a:pt x="2827049" y="1313246"/>
                  <a:pt x="2846357" y="1313765"/>
                  <a:pt x="2865574" y="1315512"/>
                </a:cubicBezTo>
                <a:cubicBezTo>
                  <a:pt x="2871328" y="1316035"/>
                  <a:pt x="2876940" y="1317613"/>
                  <a:pt x="2882570" y="1318912"/>
                </a:cubicBezTo>
                <a:cubicBezTo>
                  <a:pt x="2882717" y="1318946"/>
                  <a:pt x="2916489" y="1327392"/>
                  <a:pt x="2923361" y="1329110"/>
                </a:cubicBezTo>
                <a:cubicBezTo>
                  <a:pt x="2927893" y="1330243"/>
                  <a:pt x="2932350" y="1331741"/>
                  <a:pt x="2936958" y="1332509"/>
                </a:cubicBezTo>
                <a:cubicBezTo>
                  <a:pt x="2965257" y="1337225"/>
                  <a:pt x="2950531" y="1334933"/>
                  <a:pt x="2981148" y="1339307"/>
                </a:cubicBezTo>
                <a:cubicBezTo>
                  <a:pt x="2984547" y="1340440"/>
                  <a:pt x="2987870" y="1341838"/>
                  <a:pt x="2991346" y="1342707"/>
                </a:cubicBezTo>
                <a:lnTo>
                  <a:pt x="3018540" y="1349505"/>
                </a:lnTo>
                <a:cubicBezTo>
                  <a:pt x="3021939" y="1352904"/>
                  <a:pt x="3024536" y="1357368"/>
                  <a:pt x="3028738" y="1359703"/>
                </a:cubicBezTo>
                <a:cubicBezTo>
                  <a:pt x="3035002" y="1363183"/>
                  <a:pt x="3042335" y="1364235"/>
                  <a:pt x="3049133" y="1366501"/>
                </a:cubicBezTo>
                <a:lnTo>
                  <a:pt x="3059331" y="1369901"/>
                </a:lnTo>
                <a:lnTo>
                  <a:pt x="3069529" y="1373300"/>
                </a:lnTo>
                <a:lnTo>
                  <a:pt x="3079727" y="1376699"/>
                </a:lnTo>
                <a:cubicBezTo>
                  <a:pt x="3080860" y="1380098"/>
                  <a:pt x="3080592" y="1384363"/>
                  <a:pt x="3083126" y="1386897"/>
                </a:cubicBezTo>
                <a:cubicBezTo>
                  <a:pt x="3096306" y="1400077"/>
                  <a:pt x="3107328" y="1401762"/>
                  <a:pt x="3123917" y="1407292"/>
                </a:cubicBezTo>
                <a:lnTo>
                  <a:pt x="3144313" y="1414091"/>
                </a:lnTo>
                <a:cubicBezTo>
                  <a:pt x="3147712" y="1415224"/>
                  <a:pt x="3151034" y="1416621"/>
                  <a:pt x="3154510" y="1417490"/>
                </a:cubicBezTo>
                <a:lnTo>
                  <a:pt x="3181704" y="1424289"/>
                </a:lnTo>
                <a:cubicBezTo>
                  <a:pt x="3186236" y="1425422"/>
                  <a:pt x="3190693" y="1426920"/>
                  <a:pt x="3195301" y="1427688"/>
                </a:cubicBezTo>
                <a:cubicBezTo>
                  <a:pt x="3255294" y="1437686"/>
                  <a:pt x="3180524" y="1425000"/>
                  <a:pt x="3232693" y="1434486"/>
                </a:cubicBezTo>
                <a:cubicBezTo>
                  <a:pt x="3239474" y="1435719"/>
                  <a:pt x="3246308" y="1436653"/>
                  <a:pt x="3253089" y="1437886"/>
                </a:cubicBezTo>
                <a:cubicBezTo>
                  <a:pt x="3302417" y="1446855"/>
                  <a:pt x="3230423" y="1434922"/>
                  <a:pt x="3293880" y="1444684"/>
                </a:cubicBezTo>
                <a:cubicBezTo>
                  <a:pt x="3300692" y="1445732"/>
                  <a:pt x="3307414" y="1447430"/>
                  <a:pt x="3314275" y="1448083"/>
                </a:cubicBezTo>
                <a:lnTo>
                  <a:pt x="3806808" y="1447518"/>
                </a:lnTo>
              </a:path>
            </a:pathLst>
          </a:custGeom>
          <a:noFill/>
          <a:ln w="34925" cap="flat" cmpd="sng" algn="ctr">
            <a:gradFill flip="none" rotWithShape="1">
              <a:gsLst>
                <a:gs pos="4000">
                  <a:schemeClr val="bg2">
                    <a:alpha val="0"/>
                  </a:schemeClr>
                </a:gs>
                <a:gs pos="61000">
                  <a:schemeClr val="tx1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16200000">
            <a:off x="6384380" y="-213007"/>
            <a:ext cx="20591" cy="651679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30000">
                <a:schemeClr val="tx1">
                  <a:alpha val="50000"/>
                </a:schemeClr>
              </a:gs>
              <a:gs pos="70000">
                <a:schemeClr val="tx1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6200000">
            <a:off x="6384380" y="-213007"/>
            <a:ext cx="20591" cy="651679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30000">
                <a:schemeClr val="tx1">
                  <a:alpha val="50000"/>
                </a:schemeClr>
              </a:gs>
              <a:gs pos="70000">
                <a:schemeClr val="tx1">
                  <a:alpha val="50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66748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184" y="4699685"/>
            <a:ext cx="2357128" cy="461663"/>
          </a:xfrm>
          <a:prstGeom prst="rect">
            <a:avLst/>
          </a:prstGeom>
          <a:noFill/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2400" b="1" kern="0" dirty="0" smtClean="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j-lt"/>
                <a:cs typeface="Arial" pitchFamily="34" charset="0"/>
              </a:rPr>
              <a:t>Elastic Scaling</a:t>
            </a:r>
            <a:endParaRPr lang="en-US" b="1" kern="0" dirty="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7012E-6 L 4.79167E-6 -0.172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17276 L 4.79167E-6 -0.380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38033 L 4.79167E-6 -0.1736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866E-6 0.00439 L -1.63866E-6 -0.20672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063E-6 0.00439 L -2.81063E-6 0.20902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3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eynote &amp;#x0D;&amp;#x0A;Presentation Template&amp;quot;&quot;/&gt;&lt;property id=&quot;20307&quot; value=&quot;262&quot;/&gt;&lt;/object&gt;&lt;object type=&quot;3&quot; unique_id=&quot;10005&quot;&gt;&lt;property id=&quot;20148&quot; value=&quot;5&quot;/&gt;&lt;property id=&quot;20300&quot; value=&quot;Slide 2 - &amp;quot;Which Template Do I Use?&amp;quot;&quot;/&gt;&lt;property id=&quot;20307&quot; value=&quot;435&quot;/&gt;&lt;/object&gt;&lt;object type=&quot;3&quot; unique_id=&quot;10006&quot;&gt;&lt;property id=&quot;20148&quot; value=&quot;5&quot;/&gt;&lt;property id=&quot;20300&quot; value=&quot;Slide 3 - &amp;quot;Title Slide&amp;quot;&quot;/&gt;&lt;property id=&quot;20307&quot; value=&quot;423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5 - &amp;quot;Presentation Guideline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Bullet Guidelines&amp;quot;&quot;/&gt;&lt;property id=&quot;20307&quot; value=&quot;317&quot;/&gt;&lt;/object&gt;&lt;object type=&quot;3&quot; unique_id=&quot;10010&quot;&gt;&lt;property id=&quot;20148&quot; value=&quot;5&quot;/&gt;&lt;property id=&quot;20300&quot; value=&quot;Slide 7 - &amp;quot;Slide Transition Guidelines&amp;quot;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426&quot;/&gt;&lt;/object&gt;&lt;object type=&quot;3&quot; unique_id=&quot;10012&quot;&gt;&lt;property id=&quot;20148&quot; value=&quot;5&quot;/&gt;&lt;property id=&quot;20300&quot; value=&quot;Slide 9 - &amp;quot;Migrating Existing File to New Template&amp;quot;&quot;/&gt;&lt;property id=&quot;20307&quot; value=&quot;392&quot;/&gt;&lt;/object&gt;&lt;object type=&quot;3&quot; unique_id=&quot;10013&quot;&gt;&lt;property id=&quot;20148&quot; value=&quot;5&quot;/&gt;&lt;property id=&quot;20300&quot; value=&quot;Slide 10 - &amp;quot;Updating a Single Slide to New Layout&amp;quot;&quot;/&gt;&lt;property id=&quot;20307&quot; value=&quot;393&quot;/&gt;&lt;/object&gt;&lt;object type=&quot;3&quot; unique_id=&quot;10014&quot;&gt;&lt;property id=&quot;20148&quot; value=&quot;5&quot;/&gt;&lt;property id=&quot;20300&quot; value=&quot;Slide 11 - &amp;quot;Additional Tips to Apply New Template&amp;quot;&quot;/&gt;&lt;property id=&quot;20307&quot; value=&quot;394&quot;/&gt;&lt;/object&gt;&lt;object type=&quot;3&quot; unique_id=&quot;10015&quot;&gt;&lt;property id=&quot;20148&quot; value=&quot;5&quot;/&gt;&lt;property id=&quot;20300&quot; value=&quot;Slide 12 - &amp;quot;Additional Tips to Apply New Template&amp;quot;&quot;/&gt;&lt;property id=&quot;20307&quot; value=&quot;397&quot;/&gt;&lt;/object&gt;&lt;object type=&quot;3&quot; unique_id=&quot;10016&quot;&gt;&lt;property id=&quot;20148&quot; value=&quot;5&quot;/&gt;&lt;property id=&quot;20300&quot; value=&quot;Slide 13&quot;/&gt;&lt;property id=&quot;20307&quot; value=&quot;405&quot;/&gt;&lt;/object&gt;&lt;object type=&quot;3&quot; unique_id=&quot;10017&quot;&gt;&lt;property id=&quot;20148&quot; value=&quot;5&quot;/&gt;&lt;property id=&quot;20300&quot; value=&quot;Slide 14&quot;/&gt;&lt;property id=&quot;20307&quot; value=&quot;432&quot;/&gt;&lt;/object&gt;&lt;object type=&quot;3&quot; unique_id=&quot;10018&quot;&gt;&lt;property id=&quot;20148&quot; value=&quot;5&quot;/&gt;&lt;property id=&quot;20300&quot; value=&quot;Slide 15&quot;/&gt;&lt;property id=&quot;20307&quot; value=&quot;433&quot;/&gt;&lt;/object&gt;&lt;object type=&quot;3&quot; unique_id=&quot;10019&quot;&gt;&lt;property id=&quot;20148&quot; value=&quot;5&quot;/&gt;&lt;property id=&quot;20300&quot; value=&quot;Slide 16&quot;/&gt;&lt;property id=&quot;20307&quot; value=&quot;434&quot;/&gt;&lt;/object&gt;&lt;object type=&quot;3&quot; unique_id=&quot;10020&quot;&gt;&lt;property id=&quot;20148&quot; value=&quot;5&quot;/&gt;&lt;property id=&quot;20300&quot; value=&quot;Slide 17&quot;/&gt;&lt;property id=&quot;20307&quot; value=&quot;431&quot;/&gt;&lt;/object&gt;&lt;object type=&quot;3&quot; unique_id=&quot;10021&quot;&gt;&lt;property id=&quot;20148&quot; value=&quot;5&quot;/&gt;&lt;property id=&quot;20300&quot; value=&quot;Slide 18 - &amp;quot;Box Styles&amp;quot;&quot;/&gt;&lt;property id=&quot;20307&quot; value=&quot;279&quot;/&gt;&lt;/object&gt;&lt;object type=&quot;3&quot; unique_id=&quot;10022&quot;&gt;&lt;property id=&quot;20148&quot; value=&quot;5&quot;/&gt;&lt;property id=&quot;20300&quot; value=&quot;Slide 19 - &amp;quot;Arrow and Line Styles&amp;quot;&quot;/&gt;&lt;property id=&quot;20307&quot; value=&quot;378&quot;/&gt;&lt;/object&gt;&lt;object type=&quot;3&quot; unique_id=&quot;10023&quot;&gt;&lt;property id=&quot;20148&quot; value=&quot;5&quot;/&gt;&lt;property id=&quot;20300&quot; value=&quot;Slide 20&quot;/&gt;&lt;property id=&quot;20307&quot; value=&quot;436&quot;/&gt;&lt;/object&gt;&lt;object type=&quot;3&quot; unique_id=&quot;10024&quot;&gt;&lt;property id=&quot;20148&quot; value=&quot;5&quot;/&gt;&lt;property id=&quot;20300&quot; value=&quot;Slide 21&quot;/&gt;&lt;property id=&quot;20307&quot; value=&quot;437&quot;/&gt;&lt;/object&gt;&lt;object type=&quot;3&quot; unique_id=&quot;10025&quot;&gt;&lt;property id=&quot;20148&quot; value=&quot;5&quot;/&gt;&lt;property id=&quot;20300&quot; value=&quot;Slide 22 - &amp;quot;Slides with Two Columns&amp;quot;&quot;/&gt;&lt;property id=&quot;20307&quot; value=&quot;404&quot;/&gt;&lt;/object&gt;&lt;object type=&quot;3&quot; unique_id=&quot;10026&quot;&gt;&lt;property id=&quot;20148&quot; value=&quot;5&quot;/&gt;&lt;property id=&quot;20300&quot; value=&quot;Slide 23 - &amp;quot;Slides with Tables&amp;quot;&quot;/&gt;&lt;property id=&quot;20307&quot; value=&quot;414&quot;/&gt;&lt;/object&gt;&lt;object type=&quot;3&quot; unique_id=&quot;10027&quot;&gt;&lt;property id=&quot;20148&quot; value=&quot;5&quot;/&gt;&lt;property id=&quot;20300&quot; value=&quot;Slide 24 - &amp;quot;Chart Color Palette&amp;quot;&quot;/&gt;&lt;property id=&quot;20307&quot; value=&quot;358&quot;/&gt;&lt;/object&gt;&lt;object type=&quot;3&quot; unique_id=&quot;10028&quot;&gt;&lt;property id=&quot;20148&quot; value=&quot;5&quot;/&gt;&lt;property id=&quot;20300&quot; value=&quot;Slide 25 - &amp;quot;Bar Chart Style &amp;quot;&quot;/&gt;&lt;property id=&quot;20307&quot; value=&quot;438&quot;/&gt;&lt;/object&gt;&lt;object type=&quot;3&quot; unique_id=&quot;10029&quot;&gt;&lt;property id=&quot;20148&quot; value=&quot;5&quot;/&gt;&lt;property id=&quot;20300&quot; value=&quot;Slide 26 - &amp;quot;Pie Chart Style &amp;quot;&quot;/&gt;&lt;property id=&quot;20307&quot; value=&quot;439&quot;/&gt;&lt;/object&gt;&lt;object type=&quot;3&quot; unique_id=&quot;10030&quot;&gt;&lt;property id=&quot;20148&quot; value=&quot;5&quot;/&gt;&lt;property id=&quot;20300&quot; value=&quot;Slide 27&quot;/&gt;&lt;property id=&quot;20307&quot; value=&quot;440&quot;/&gt;&lt;/object&gt;&lt;object type=&quot;3&quot; unique_id=&quot;10031&quot;&gt;&lt;property id=&quot;20148&quot; value=&quot;5&quot;/&gt;&lt;property id=&quot;20300&quot; value=&quot;Slide 28&quot;/&gt;&lt;property id=&quot;20307&quot; value=&quot;441&quot;/&gt;&lt;/object&gt;&lt;object type=&quot;3&quot; unique_id=&quot;10032&quot;&gt;&lt;property id=&quot;20148&quot; value=&quot;5&quot;/&gt;&lt;property id=&quot;20300&quot; value=&quot;Slide 29&quot;/&gt;&lt;property id=&quot;20307&quot; value=&quot;442&quot;/&gt;&lt;/object&gt;&lt;object type=&quot;3&quot; unique_id=&quot;10033&quot;&gt;&lt;property id=&quot;20148&quot; value=&quot;5&quot;/&gt;&lt;property id=&quot;20300&quot; value=&quot;Slide 30&quot;/&gt;&lt;property id=&quot;20307&quot; value=&quot;443&quot;/&gt;&lt;/object&gt;&lt;object type=&quot;3&quot; unique_id=&quot;10034&quot;&gt;&lt;property id=&quot;20148&quot; value=&quot;5&quot;/&gt;&lt;property id=&quot;20300&quot; value=&quot;Slide 31&quot;/&gt;&lt;property id=&quot;20307&quot; value=&quot;444&quot;/&gt;&lt;/object&gt;&lt;object type=&quot;3&quot; unique_id=&quot;10563&quot;&gt;&lt;property id=&quot;20148&quot; value=&quot;5&quot;/&gt;&lt;property id=&quot;20300&quot; value=&quot;Slide 32&quot;/&gt;&lt;property id=&quot;20307&quot; value=&quot;44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itrix_Corporate_Template">
  <a:themeElements>
    <a:clrScheme name="Citrix Keynote Colors">
      <a:dk1>
        <a:srgbClr val="3E4554"/>
      </a:dk1>
      <a:lt1>
        <a:srgbClr val="FFFFFF"/>
      </a:lt1>
      <a:dk2>
        <a:srgbClr val="0040A8"/>
      </a:dk2>
      <a:lt2>
        <a:srgbClr val="478DFF"/>
      </a:lt2>
      <a:accent1>
        <a:srgbClr val="0175B0"/>
      </a:accent1>
      <a:accent2>
        <a:srgbClr val="772432"/>
      </a:accent2>
      <a:accent3>
        <a:srgbClr val="CE8E00"/>
      </a:accent3>
      <a:accent4>
        <a:srgbClr val="007934"/>
      </a:accent4>
      <a:accent5>
        <a:srgbClr val="008B95"/>
      </a:accent5>
      <a:accent6>
        <a:srgbClr val="E7A300"/>
      </a:accent6>
      <a:hlink>
        <a:srgbClr val="FFB001"/>
      </a:hlink>
      <a:folHlink>
        <a:srgbClr val="616C8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B9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5400" algn="ctr">
          <a:solidFill>
            <a:srgbClr val="008B95"/>
          </a:solidFill>
          <a:round/>
          <a:headEnd/>
          <a:tailEnd type="triangle" w="lg" len="lg"/>
        </a:ln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5">
        <a:dk1>
          <a:srgbClr val="000000"/>
        </a:dk1>
        <a:lt1>
          <a:srgbClr val="FFFFFF"/>
        </a:lt1>
        <a:dk2>
          <a:srgbClr val="000000"/>
        </a:dk2>
        <a:lt2>
          <a:srgbClr val="737B87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6">
        <a:dk1>
          <a:srgbClr val="000000"/>
        </a:dk1>
        <a:lt1>
          <a:srgbClr val="FFFFFF"/>
        </a:lt1>
        <a:dk2>
          <a:srgbClr val="000000"/>
        </a:dk2>
        <a:lt2>
          <a:srgbClr val="616C85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rkT Black v5">
  <a:themeElements>
    <a:clrScheme name="Citrix Keynote">
      <a:dk1>
        <a:srgbClr val="3E4554"/>
      </a:dk1>
      <a:lt1>
        <a:srgbClr val="FFFFFF"/>
      </a:lt1>
      <a:dk2>
        <a:srgbClr val="0040A8"/>
      </a:dk2>
      <a:lt2>
        <a:srgbClr val="478DFF"/>
      </a:lt2>
      <a:accent1>
        <a:srgbClr val="0175B0"/>
      </a:accent1>
      <a:accent2>
        <a:srgbClr val="772432"/>
      </a:accent2>
      <a:accent3>
        <a:srgbClr val="CE8E00"/>
      </a:accent3>
      <a:accent4>
        <a:srgbClr val="007934"/>
      </a:accent4>
      <a:accent5>
        <a:srgbClr val="008B95"/>
      </a:accent5>
      <a:accent6>
        <a:srgbClr val="E7A300"/>
      </a:accent6>
      <a:hlink>
        <a:srgbClr val="FFB001"/>
      </a:hlink>
      <a:folHlink>
        <a:srgbClr val="616C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itrix_ifor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_iforum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2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28">
        <a:dk1>
          <a:srgbClr val="000000"/>
        </a:dk1>
        <a:lt1>
          <a:srgbClr val="FFFFFF"/>
        </a:lt1>
        <a:dk2>
          <a:srgbClr val="000000"/>
        </a:dk2>
        <a:lt2>
          <a:srgbClr val="737B87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_iforum 29">
        <a:dk1>
          <a:srgbClr val="000000"/>
        </a:dk1>
        <a:lt1>
          <a:srgbClr val="FFFFFF"/>
        </a:lt1>
        <a:dk2>
          <a:srgbClr val="000000"/>
        </a:dk2>
        <a:lt2>
          <a:srgbClr val="616C85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AABB61263BB145AD323479D96B5AB9" ma:contentTypeVersion="0" ma:contentTypeDescription="Create a new document." ma:contentTypeScope="" ma:versionID="4f6c3937d35d5da1157559d219de22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AE844B3-D18E-419F-A6DC-2260180AF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2E05A2-FCDA-4C69-9737-A07948E963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88604A-B481-4C45-97A9-B0CC8C15DF7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27729</TotalTime>
  <Words>257</Words>
  <Application>Microsoft Macintosh PowerPoint</Application>
  <PresentationFormat>Custom</PresentationFormat>
  <Paragraphs>43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Citrix_Corporate_Template</vt:lpstr>
      <vt:lpstr>MarkT Black v5</vt:lpstr>
      <vt:lpstr>Slide 1</vt:lpstr>
      <vt:lpstr>Slide 2</vt:lpstr>
      <vt:lpstr>Paas Equals Apps Not Infrastructure</vt:lpstr>
      <vt:lpstr>NetScaler Delivers PaaS</vt:lpstr>
      <vt:lpstr>Enabling Cloud Elasticity</vt:lpstr>
      <vt:lpstr>Slide 6</vt:lpstr>
      <vt:lpstr>Enabling Cloud Elasticity</vt:lpstr>
      <vt:lpstr>Slide 8</vt:lpstr>
    </vt:vector>
  </TitlesOfParts>
  <Company>Citrix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Citrix PowerPoint Master (Widescreen) April 2007</dc:title>
  <dc:creator>Marisa Serapio</dc:creator>
  <cp:lastModifiedBy>Morgan Gerhart</cp:lastModifiedBy>
  <cp:revision>1189</cp:revision>
  <dcterms:created xsi:type="dcterms:W3CDTF">2010-09-19T18:20:51Z</dcterms:created>
  <dcterms:modified xsi:type="dcterms:W3CDTF">2010-09-19T18:38:20Z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0x010100D8AABB61263BB145AD323479D96B5AB9</vt:lpwstr>
  </property>
</Properties>
</file>